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8" r:id="rId2"/>
    <p:sldId id="270" r:id="rId3"/>
    <p:sldId id="277" r:id="rId4"/>
    <p:sldId id="278" r:id="rId5"/>
    <p:sldId id="279" r:id="rId6"/>
    <p:sldId id="280" r:id="rId7"/>
    <p:sldId id="266" r:id="rId8"/>
    <p:sldId id="275" r:id="rId9"/>
    <p:sldId id="267" r:id="rId10"/>
    <p:sldId id="268" r:id="rId11"/>
    <p:sldId id="281" r:id="rId12"/>
    <p:sldId id="282" r:id="rId13"/>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300"/>
    <a:srgbClr val="B00D4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404"/>
    <p:restoredTop sz="94628"/>
  </p:normalViewPr>
  <p:slideViewPr>
    <p:cSldViewPr snapToGrid="0" snapToObjects="1">
      <p:cViewPr varScale="1">
        <p:scale>
          <a:sx n="68" d="100"/>
          <a:sy n="68" d="100"/>
        </p:scale>
        <p:origin x="232" y="13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858268-4A79-9743-80D8-5460A11F01FB}" type="datetimeFigureOut">
              <a:rPr lang="en-IT" smtClean="0"/>
              <a:t>02/11/21</a:t>
            </a:fld>
            <a:endParaRPr lang="en-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5A661D-4648-064E-AD8F-13C925598D9C}" type="slidenum">
              <a:rPr lang="en-IT" smtClean="0"/>
              <a:t>‹#›</a:t>
            </a:fld>
            <a:endParaRPr lang="en-IT"/>
          </a:p>
        </p:txBody>
      </p:sp>
    </p:spTree>
    <p:extLst>
      <p:ext uri="{BB962C8B-B14F-4D97-AF65-F5344CB8AC3E}">
        <p14:creationId xmlns:p14="http://schemas.microsoft.com/office/powerpoint/2010/main" val="4221596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30AC2-0409-6E45-B3ED-57952478FD1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IT"/>
          </a:p>
        </p:txBody>
      </p:sp>
      <p:sp>
        <p:nvSpPr>
          <p:cNvPr id="3" name="Subtitle 2">
            <a:extLst>
              <a:ext uri="{FF2B5EF4-FFF2-40B4-BE49-F238E27FC236}">
                <a16:creationId xmlns:a16="http://schemas.microsoft.com/office/drawing/2014/main" id="{89F7CE56-1D22-1A42-9592-FB16B4106F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IT"/>
          </a:p>
        </p:txBody>
      </p:sp>
      <p:sp>
        <p:nvSpPr>
          <p:cNvPr id="4" name="Date Placeholder 3">
            <a:extLst>
              <a:ext uri="{FF2B5EF4-FFF2-40B4-BE49-F238E27FC236}">
                <a16:creationId xmlns:a16="http://schemas.microsoft.com/office/drawing/2014/main" id="{8C59F2C4-5BE0-4646-BCB4-B36361B16555}"/>
              </a:ext>
            </a:extLst>
          </p:cNvPr>
          <p:cNvSpPr>
            <a:spLocks noGrp="1"/>
          </p:cNvSpPr>
          <p:nvPr>
            <p:ph type="dt" sz="half" idx="10"/>
          </p:nvPr>
        </p:nvSpPr>
        <p:spPr/>
        <p:txBody>
          <a:bodyPr/>
          <a:lstStyle/>
          <a:p>
            <a:fld id="{F78AFAC0-41FA-DA45-9D95-352FB0A533C3}" type="datetime1">
              <a:rPr lang="it-IT" smtClean="0"/>
              <a:t>02/11/21</a:t>
            </a:fld>
            <a:endParaRPr lang="en-IT"/>
          </a:p>
        </p:txBody>
      </p:sp>
      <p:sp>
        <p:nvSpPr>
          <p:cNvPr id="5" name="Footer Placeholder 4">
            <a:extLst>
              <a:ext uri="{FF2B5EF4-FFF2-40B4-BE49-F238E27FC236}">
                <a16:creationId xmlns:a16="http://schemas.microsoft.com/office/drawing/2014/main" id="{D7AFABB5-08C6-ED42-917E-6CDEFC33D80E}"/>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F676E3AC-8D53-DF46-BB0C-61714B40FF54}"/>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950369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B6F5A-D3F4-5D4B-B90C-2305218F5830}"/>
              </a:ext>
            </a:extLst>
          </p:cNvPr>
          <p:cNvSpPr>
            <a:spLocks noGrp="1"/>
          </p:cNvSpPr>
          <p:nvPr>
            <p:ph type="title"/>
          </p:nvPr>
        </p:nvSpPr>
        <p:spPr/>
        <p:txBody>
          <a:bodyPr/>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C7B27372-6D5D-E34B-BA34-FCCADBDA35A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4A2A998F-007B-DE46-8804-B1BB4B51FDD9}"/>
              </a:ext>
            </a:extLst>
          </p:cNvPr>
          <p:cNvSpPr>
            <a:spLocks noGrp="1"/>
          </p:cNvSpPr>
          <p:nvPr>
            <p:ph type="dt" sz="half" idx="10"/>
          </p:nvPr>
        </p:nvSpPr>
        <p:spPr/>
        <p:txBody>
          <a:bodyPr/>
          <a:lstStyle/>
          <a:p>
            <a:fld id="{CFE83583-0765-FB44-9B02-CE6AC02FC147}" type="datetime1">
              <a:rPr lang="it-IT" smtClean="0"/>
              <a:t>02/11/21</a:t>
            </a:fld>
            <a:endParaRPr lang="en-IT"/>
          </a:p>
        </p:txBody>
      </p:sp>
      <p:sp>
        <p:nvSpPr>
          <p:cNvPr id="5" name="Footer Placeholder 4">
            <a:extLst>
              <a:ext uri="{FF2B5EF4-FFF2-40B4-BE49-F238E27FC236}">
                <a16:creationId xmlns:a16="http://schemas.microsoft.com/office/drawing/2014/main" id="{7FBD27A8-6590-B745-852B-EE5CAE7E2281}"/>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B7D19253-960E-E748-8F77-1A3C2DFB75BE}"/>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2988912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389579-3488-6446-9535-9946FDE7DEB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1DE0E5FF-8163-A04E-B4E8-B11D1AC4F96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5EA5F2D7-0E72-954C-B54E-8024FAC32BFE}"/>
              </a:ext>
            </a:extLst>
          </p:cNvPr>
          <p:cNvSpPr>
            <a:spLocks noGrp="1"/>
          </p:cNvSpPr>
          <p:nvPr>
            <p:ph type="dt" sz="half" idx="10"/>
          </p:nvPr>
        </p:nvSpPr>
        <p:spPr/>
        <p:txBody>
          <a:bodyPr/>
          <a:lstStyle/>
          <a:p>
            <a:fld id="{A48CE771-4CF8-AF4D-9CD6-CD61F8016BC9}" type="datetime1">
              <a:rPr lang="it-IT" smtClean="0"/>
              <a:t>02/11/21</a:t>
            </a:fld>
            <a:endParaRPr lang="en-IT"/>
          </a:p>
        </p:txBody>
      </p:sp>
      <p:sp>
        <p:nvSpPr>
          <p:cNvPr id="5" name="Footer Placeholder 4">
            <a:extLst>
              <a:ext uri="{FF2B5EF4-FFF2-40B4-BE49-F238E27FC236}">
                <a16:creationId xmlns:a16="http://schemas.microsoft.com/office/drawing/2014/main" id="{497BC708-0057-8B44-A186-F61B63F4DEE6}"/>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ADDAC4D3-6608-EC43-9BF6-72F8D69048C4}"/>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2089638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BBD20-CB28-2F48-B639-8BA9C24ACB29}"/>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7196A35F-5D32-C94B-AE02-3E0029080FB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2490CD9B-C7C0-5A4D-B2F1-398A9B97E677}"/>
              </a:ext>
            </a:extLst>
          </p:cNvPr>
          <p:cNvSpPr>
            <a:spLocks noGrp="1"/>
          </p:cNvSpPr>
          <p:nvPr>
            <p:ph type="dt" sz="half" idx="10"/>
          </p:nvPr>
        </p:nvSpPr>
        <p:spPr/>
        <p:txBody>
          <a:bodyPr/>
          <a:lstStyle/>
          <a:p>
            <a:fld id="{BFF9B5FF-1DB6-BC4B-A656-B6E3B1442CE8}" type="datetime1">
              <a:rPr lang="it-IT" smtClean="0"/>
              <a:t>02/11/21</a:t>
            </a:fld>
            <a:endParaRPr lang="en-IT"/>
          </a:p>
        </p:txBody>
      </p:sp>
      <p:sp>
        <p:nvSpPr>
          <p:cNvPr id="5" name="Footer Placeholder 4">
            <a:extLst>
              <a:ext uri="{FF2B5EF4-FFF2-40B4-BE49-F238E27FC236}">
                <a16:creationId xmlns:a16="http://schemas.microsoft.com/office/drawing/2014/main" id="{805B0BC8-0FC4-AD48-9483-D22E609E305F}"/>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4F8C752E-7969-C148-B50B-C4A9DE0F9DF3}"/>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399640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B793F-EA9D-F94F-8F88-F32D17FA719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IT"/>
          </a:p>
        </p:txBody>
      </p:sp>
      <p:sp>
        <p:nvSpPr>
          <p:cNvPr id="3" name="Text Placeholder 2">
            <a:extLst>
              <a:ext uri="{FF2B5EF4-FFF2-40B4-BE49-F238E27FC236}">
                <a16:creationId xmlns:a16="http://schemas.microsoft.com/office/drawing/2014/main" id="{E7520FC2-69BB-7748-AF8E-0CEB5CFF61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2FA7272-61EB-724C-BEFC-287417B45EAA}"/>
              </a:ext>
            </a:extLst>
          </p:cNvPr>
          <p:cNvSpPr>
            <a:spLocks noGrp="1"/>
          </p:cNvSpPr>
          <p:nvPr>
            <p:ph type="dt" sz="half" idx="10"/>
          </p:nvPr>
        </p:nvSpPr>
        <p:spPr/>
        <p:txBody>
          <a:bodyPr/>
          <a:lstStyle/>
          <a:p>
            <a:fld id="{91EB3132-2EAC-1344-A297-55F9F51EAF20}" type="datetime1">
              <a:rPr lang="it-IT" smtClean="0"/>
              <a:t>02/11/21</a:t>
            </a:fld>
            <a:endParaRPr lang="en-IT"/>
          </a:p>
        </p:txBody>
      </p:sp>
      <p:sp>
        <p:nvSpPr>
          <p:cNvPr id="5" name="Footer Placeholder 4">
            <a:extLst>
              <a:ext uri="{FF2B5EF4-FFF2-40B4-BE49-F238E27FC236}">
                <a16:creationId xmlns:a16="http://schemas.microsoft.com/office/drawing/2014/main" id="{8AF0D9E2-160C-BB43-8770-C9C1ED59E6C3}"/>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7B66BB6D-C481-1F42-A684-84F9A66C9F2E}"/>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87555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40C7F-EE33-1647-A557-505F2FACCE58}"/>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50635616-1756-5E4D-AA57-5543D83BC2E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Content Placeholder 3">
            <a:extLst>
              <a:ext uri="{FF2B5EF4-FFF2-40B4-BE49-F238E27FC236}">
                <a16:creationId xmlns:a16="http://schemas.microsoft.com/office/drawing/2014/main" id="{39467C32-20CA-BC43-89C0-656FC559798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Date Placeholder 4">
            <a:extLst>
              <a:ext uri="{FF2B5EF4-FFF2-40B4-BE49-F238E27FC236}">
                <a16:creationId xmlns:a16="http://schemas.microsoft.com/office/drawing/2014/main" id="{4511ABE2-99D0-6043-972D-360A288DA314}"/>
              </a:ext>
            </a:extLst>
          </p:cNvPr>
          <p:cNvSpPr>
            <a:spLocks noGrp="1"/>
          </p:cNvSpPr>
          <p:nvPr>
            <p:ph type="dt" sz="half" idx="10"/>
          </p:nvPr>
        </p:nvSpPr>
        <p:spPr/>
        <p:txBody>
          <a:bodyPr/>
          <a:lstStyle/>
          <a:p>
            <a:fld id="{2EF9E0C9-8160-694E-9482-39E3D5357D9D}" type="datetime1">
              <a:rPr lang="it-IT" smtClean="0"/>
              <a:t>02/11/21</a:t>
            </a:fld>
            <a:endParaRPr lang="en-IT"/>
          </a:p>
        </p:txBody>
      </p:sp>
      <p:sp>
        <p:nvSpPr>
          <p:cNvPr id="6" name="Footer Placeholder 5">
            <a:extLst>
              <a:ext uri="{FF2B5EF4-FFF2-40B4-BE49-F238E27FC236}">
                <a16:creationId xmlns:a16="http://schemas.microsoft.com/office/drawing/2014/main" id="{490BBC1B-0156-8643-BEA6-062A1785E4C9}"/>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0FF103B6-319C-CC40-953B-E9D844FBE58B}"/>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3922696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D6BEF-28CA-8044-9F88-5582337E2E7A}"/>
              </a:ext>
            </a:extLst>
          </p:cNvPr>
          <p:cNvSpPr>
            <a:spLocks noGrp="1"/>
          </p:cNvSpPr>
          <p:nvPr>
            <p:ph type="title"/>
          </p:nvPr>
        </p:nvSpPr>
        <p:spPr>
          <a:xfrm>
            <a:off x="839788" y="365125"/>
            <a:ext cx="10515600" cy="1325563"/>
          </a:xfrm>
        </p:spPr>
        <p:txBody>
          <a:bodyPr/>
          <a:lstStyle/>
          <a:p>
            <a:r>
              <a:rPr lang="en-GB"/>
              <a:t>Click to edit Master title style</a:t>
            </a:r>
            <a:endParaRPr lang="en-IT"/>
          </a:p>
        </p:txBody>
      </p:sp>
      <p:sp>
        <p:nvSpPr>
          <p:cNvPr id="3" name="Text Placeholder 2">
            <a:extLst>
              <a:ext uri="{FF2B5EF4-FFF2-40B4-BE49-F238E27FC236}">
                <a16:creationId xmlns:a16="http://schemas.microsoft.com/office/drawing/2014/main" id="{C3E6FFA0-B612-8F49-B000-BA09389644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DFBDD1E-BA42-F24A-8FD4-B8FDF374619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Text Placeholder 4">
            <a:extLst>
              <a:ext uri="{FF2B5EF4-FFF2-40B4-BE49-F238E27FC236}">
                <a16:creationId xmlns:a16="http://schemas.microsoft.com/office/drawing/2014/main" id="{C5CC01BC-6570-2740-B4BD-9AFF26C5AC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42C3FBD-FA17-D847-A791-12884149B8D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7" name="Date Placeholder 6">
            <a:extLst>
              <a:ext uri="{FF2B5EF4-FFF2-40B4-BE49-F238E27FC236}">
                <a16:creationId xmlns:a16="http://schemas.microsoft.com/office/drawing/2014/main" id="{44C8FBFD-17A6-E74F-9FBA-3FC5A5DEEF18}"/>
              </a:ext>
            </a:extLst>
          </p:cNvPr>
          <p:cNvSpPr>
            <a:spLocks noGrp="1"/>
          </p:cNvSpPr>
          <p:nvPr>
            <p:ph type="dt" sz="half" idx="10"/>
          </p:nvPr>
        </p:nvSpPr>
        <p:spPr/>
        <p:txBody>
          <a:bodyPr/>
          <a:lstStyle/>
          <a:p>
            <a:fld id="{BD1C6311-E4D8-3442-AF6C-1116E377207A}" type="datetime1">
              <a:rPr lang="it-IT" smtClean="0"/>
              <a:t>02/11/21</a:t>
            </a:fld>
            <a:endParaRPr lang="en-IT"/>
          </a:p>
        </p:txBody>
      </p:sp>
      <p:sp>
        <p:nvSpPr>
          <p:cNvPr id="8" name="Footer Placeholder 7">
            <a:extLst>
              <a:ext uri="{FF2B5EF4-FFF2-40B4-BE49-F238E27FC236}">
                <a16:creationId xmlns:a16="http://schemas.microsoft.com/office/drawing/2014/main" id="{3C7FEA80-FB2F-074D-9460-961FC3837C75}"/>
              </a:ext>
            </a:extLst>
          </p:cNvPr>
          <p:cNvSpPr>
            <a:spLocks noGrp="1"/>
          </p:cNvSpPr>
          <p:nvPr>
            <p:ph type="ftr" sz="quarter" idx="11"/>
          </p:nvPr>
        </p:nvSpPr>
        <p:spPr/>
        <p:txBody>
          <a:bodyPr/>
          <a:lstStyle/>
          <a:p>
            <a:endParaRPr lang="en-IT"/>
          </a:p>
        </p:txBody>
      </p:sp>
      <p:sp>
        <p:nvSpPr>
          <p:cNvPr id="9" name="Slide Number Placeholder 8">
            <a:extLst>
              <a:ext uri="{FF2B5EF4-FFF2-40B4-BE49-F238E27FC236}">
                <a16:creationId xmlns:a16="http://schemas.microsoft.com/office/drawing/2014/main" id="{2044D07A-EDBD-AA47-B9F1-8FA6ED822C1E}"/>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2308771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EA49C-48D7-1941-90FE-02201A52C035}"/>
              </a:ext>
            </a:extLst>
          </p:cNvPr>
          <p:cNvSpPr>
            <a:spLocks noGrp="1"/>
          </p:cNvSpPr>
          <p:nvPr>
            <p:ph type="title"/>
          </p:nvPr>
        </p:nvSpPr>
        <p:spPr/>
        <p:txBody>
          <a:bodyPr/>
          <a:lstStyle/>
          <a:p>
            <a:r>
              <a:rPr lang="en-GB"/>
              <a:t>Click to edit Master title style</a:t>
            </a:r>
            <a:endParaRPr lang="en-IT"/>
          </a:p>
        </p:txBody>
      </p:sp>
      <p:sp>
        <p:nvSpPr>
          <p:cNvPr id="3" name="Date Placeholder 2">
            <a:extLst>
              <a:ext uri="{FF2B5EF4-FFF2-40B4-BE49-F238E27FC236}">
                <a16:creationId xmlns:a16="http://schemas.microsoft.com/office/drawing/2014/main" id="{2C333183-D2E5-1340-A850-216A9C57ED05}"/>
              </a:ext>
            </a:extLst>
          </p:cNvPr>
          <p:cNvSpPr>
            <a:spLocks noGrp="1"/>
          </p:cNvSpPr>
          <p:nvPr>
            <p:ph type="dt" sz="half" idx="10"/>
          </p:nvPr>
        </p:nvSpPr>
        <p:spPr/>
        <p:txBody>
          <a:bodyPr/>
          <a:lstStyle/>
          <a:p>
            <a:fld id="{E5D50731-1612-DA49-B584-C00A74787C7C}" type="datetime1">
              <a:rPr lang="it-IT" smtClean="0"/>
              <a:t>02/11/21</a:t>
            </a:fld>
            <a:endParaRPr lang="en-IT"/>
          </a:p>
        </p:txBody>
      </p:sp>
      <p:sp>
        <p:nvSpPr>
          <p:cNvPr id="4" name="Footer Placeholder 3">
            <a:extLst>
              <a:ext uri="{FF2B5EF4-FFF2-40B4-BE49-F238E27FC236}">
                <a16:creationId xmlns:a16="http://schemas.microsoft.com/office/drawing/2014/main" id="{55771A6A-5DFB-B647-9311-C01EA84A6D34}"/>
              </a:ext>
            </a:extLst>
          </p:cNvPr>
          <p:cNvSpPr>
            <a:spLocks noGrp="1"/>
          </p:cNvSpPr>
          <p:nvPr>
            <p:ph type="ftr" sz="quarter" idx="11"/>
          </p:nvPr>
        </p:nvSpPr>
        <p:spPr/>
        <p:txBody>
          <a:bodyPr/>
          <a:lstStyle/>
          <a:p>
            <a:endParaRPr lang="en-IT"/>
          </a:p>
        </p:txBody>
      </p:sp>
      <p:sp>
        <p:nvSpPr>
          <p:cNvPr id="5" name="Slide Number Placeholder 4">
            <a:extLst>
              <a:ext uri="{FF2B5EF4-FFF2-40B4-BE49-F238E27FC236}">
                <a16:creationId xmlns:a16="http://schemas.microsoft.com/office/drawing/2014/main" id="{59B9943B-BEC5-BF4D-AC39-F2C35C64D6F5}"/>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564632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262664-DEA4-C943-A514-9E1B26B4E02C}"/>
              </a:ext>
            </a:extLst>
          </p:cNvPr>
          <p:cNvSpPr>
            <a:spLocks noGrp="1"/>
          </p:cNvSpPr>
          <p:nvPr>
            <p:ph type="dt" sz="half" idx="10"/>
          </p:nvPr>
        </p:nvSpPr>
        <p:spPr/>
        <p:txBody>
          <a:bodyPr/>
          <a:lstStyle/>
          <a:p>
            <a:fld id="{E5243D9D-2967-984F-ADCF-E9BE5F03552C}" type="datetime1">
              <a:rPr lang="it-IT" smtClean="0"/>
              <a:t>02/11/21</a:t>
            </a:fld>
            <a:endParaRPr lang="en-IT"/>
          </a:p>
        </p:txBody>
      </p:sp>
      <p:sp>
        <p:nvSpPr>
          <p:cNvPr id="3" name="Footer Placeholder 2">
            <a:extLst>
              <a:ext uri="{FF2B5EF4-FFF2-40B4-BE49-F238E27FC236}">
                <a16:creationId xmlns:a16="http://schemas.microsoft.com/office/drawing/2014/main" id="{59032619-1A0F-8247-BF7F-861D2828E6AD}"/>
              </a:ext>
            </a:extLst>
          </p:cNvPr>
          <p:cNvSpPr>
            <a:spLocks noGrp="1"/>
          </p:cNvSpPr>
          <p:nvPr>
            <p:ph type="ftr" sz="quarter" idx="11"/>
          </p:nvPr>
        </p:nvSpPr>
        <p:spPr/>
        <p:txBody>
          <a:bodyPr/>
          <a:lstStyle/>
          <a:p>
            <a:endParaRPr lang="en-IT"/>
          </a:p>
        </p:txBody>
      </p:sp>
      <p:sp>
        <p:nvSpPr>
          <p:cNvPr id="4" name="Slide Number Placeholder 3">
            <a:extLst>
              <a:ext uri="{FF2B5EF4-FFF2-40B4-BE49-F238E27FC236}">
                <a16:creationId xmlns:a16="http://schemas.microsoft.com/office/drawing/2014/main" id="{0117166D-22C5-844D-A82E-E715173882CC}"/>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4169843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638D8-12AC-9343-825F-8C39F184490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Content Placeholder 2">
            <a:extLst>
              <a:ext uri="{FF2B5EF4-FFF2-40B4-BE49-F238E27FC236}">
                <a16:creationId xmlns:a16="http://schemas.microsoft.com/office/drawing/2014/main" id="{64AF8781-9CA3-2946-ACC3-9EDDE5BB89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Text Placeholder 3">
            <a:extLst>
              <a:ext uri="{FF2B5EF4-FFF2-40B4-BE49-F238E27FC236}">
                <a16:creationId xmlns:a16="http://schemas.microsoft.com/office/drawing/2014/main" id="{18A00780-A453-A846-9869-BED2CED540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70D4D52-4691-3141-B039-1A4EBA4EB0E0}"/>
              </a:ext>
            </a:extLst>
          </p:cNvPr>
          <p:cNvSpPr>
            <a:spLocks noGrp="1"/>
          </p:cNvSpPr>
          <p:nvPr>
            <p:ph type="dt" sz="half" idx="10"/>
          </p:nvPr>
        </p:nvSpPr>
        <p:spPr/>
        <p:txBody>
          <a:bodyPr/>
          <a:lstStyle/>
          <a:p>
            <a:fld id="{5DBD33CF-90F3-2341-B809-BD0B066BC889}" type="datetime1">
              <a:rPr lang="it-IT" smtClean="0"/>
              <a:t>02/11/21</a:t>
            </a:fld>
            <a:endParaRPr lang="en-IT"/>
          </a:p>
        </p:txBody>
      </p:sp>
      <p:sp>
        <p:nvSpPr>
          <p:cNvPr id="6" name="Footer Placeholder 5">
            <a:extLst>
              <a:ext uri="{FF2B5EF4-FFF2-40B4-BE49-F238E27FC236}">
                <a16:creationId xmlns:a16="http://schemas.microsoft.com/office/drawing/2014/main" id="{F6AE1E1E-FD08-1D43-B5CE-A96DB6B460F8}"/>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FB2A8C44-7E66-B24C-843A-4A52CADE0789}"/>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3052038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61991-3800-E44F-B8D6-4C3682DB744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Picture Placeholder 2">
            <a:extLst>
              <a:ext uri="{FF2B5EF4-FFF2-40B4-BE49-F238E27FC236}">
                <a16:creationId xmlns:a16="http://schemas.microsoft.com/office/drawing/2014/main" id="{7A02DBB1-6B32-2644-8208-000835CB83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T"/>
          </a:p>
        </p:txBody>
      </p:sp>
      <p:sp>
        <p:nvSpPr>
          <p:cNvPr id="4" name="Text Placeholder 3">
            <a:extLst>
              <a:ext uri="{FF2B5EF4-FFF2-40B4-BE49-F238E27FC236}">
                <a16:creationId xmlns:a16="http://schemas.microsoft.com/office/drawing/2014/main" id="{EDD57B3B-654C-164F-B509-4B00960496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7B2AD4E-7E76-DB48-9E83-53CB7979AFCC}"/>
              </a:ext>
            </a:extLst>
          </p:cNvPr>
          <p:cNvSpPr>
            <a:spLocks noGrp="1"/>
          </p:cNvSpPr>
          <p:nvPr>
            <p:ph type="dt" sz="half" idx="10"/>
          </p:nvPr>
        </p:nvSpPr>
        <p:spPr/>
        <p:txBody>
          <a:bodyPr/>
          <a:lstStyle/>
          <a:p>
            <a:fld id="{7317E960-E4CD-B94C-A3E4-D40DA8DC41F5}" type="datetime1">
              <a:rPr lang="it-IT" smtClean="0"/>
              <a:t>02/11/21</a:t>
            </a:fld>
            <a:endParaRPr lang="en-IT"/>
          </a:p>
        </p:txBody>
      </p:sp>
      <p:sp>
        <p:nvSpPr>
          <p:cNvPr id="6" name="Footer Placeholder 5">
            <a:extLst>
              <a:ext uri="{FF2B5EF4-FFF2-40B4-BE49-F238E27FC236}">
                <a16:creationId xmlns:a16="http://schemas.microsoft.com/office/drawing/2014/main" id="{9AC1D3E4-D37E-EF44-AAB2-8778B39EAEB3}"/>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01885DDB-8CD9-E344-B440-658A1BD61158}"/>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531806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A94099-7142-E848-8A0C-C0718B918E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IT"/>
          </a:p>
        </p:txBody>
      </p:sp>
      <p:sp>
        <p:nvSpPr>
          <p:cNvPr id="3" name="Text Placeholder 2">
            <a:extLst>
              <a:ext uri="{FF2B5EF4-FFF2-40B4-BE49-F238E27FC236}">
                <a16:creationId xmlns:a16="http://schemas.microsoft.com/office/drawing/2014/main" id="{9F9FB3E4-E3B5-D04D-9987-8E71A4FEEA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4B378F22-356A-364B-B1F2-5D0B513AD1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BDB9A4-79FB-9947-8371-33123ED5B587}" type="datetime1">
              <a:rPr lang="it-IT" smtClean="0"/>
              <a:t>02/11/21</a:t>
            </a:fld>
            <a:endParaRPr lang="en-IT"/>
          </a:p>
        </p:txBody>
      </p:sp>
      <p:sp>
        <p:nvSpPr>
          <p:cNvPr id="5" name="Footer Placeholder 4">
            <a:extLst>
              <a:ext uri="{FF2B5EF4-FFF2-40B4-BE49-F238E27FC236}">
                <a16:creationId xmlns:a16="http://schemas.microsoft.com/office/drawing/2014/main" id="{B48AC72F-7F71-3C42-8BAD-C888188579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T"/>
          </a:p>
        </p:txBody>
      </p:sp>
      <p:sp>
        <p:nvSpPr>
          <p:cNvPr id="6" name="Slide Number Placeholder 5">
            <a:extLst>
              <a:ext uri="{FF2B5EF4-FFF2-40B4-BE49-F238E27FC236}">
                <a16:creationId xmlns:a16="http://schemas.microsoft.com/office/drawing/2014/main" id="{632AA6AE-60D8-A44C-A9B6-0BADD3C318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2C67A0-7BC4-6C4E-AAC3-FC12E6E5D064}" type="slidenum">
              <a:rPr lang="en-IT" smtClean="0"/>
              <a:t>‹#›</a:t>
            </a:fld>
            <a:endParaRPr lang="en-IT"/>
          </a:p>
        </p:txBody>
      </p:sp>
    </p:spTree>
    <p:extLst>
      <p:ext uri="{BB962C8B-B14F-4D97-AF65-F5344CB8AC3E}">
        <p14:creationId xmlns:p14="http://schemas.microsoft.com/office/powerpoint/2010/main" val="5089137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svg"/></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1409700" y="385763"/>
            <a:ext cx="9769162" cy="1023938"/>
          </a:xfrm>
        </p:spPr>
        <p:txBody>
          <a:bodyPr>
            <a:normAutofit fontScale="90000"/>
          </a:bodyPr>
          <a:lstStyle/>
          <a:p>
            <a:r>
              <a:rPr lang="en-GB" dirty="0">
                <a:solidFill>
                  <a:schemeClr val="bg1">
                    <a:lumMod val="95000"/>
                  </a:schemeClr>
                </a:solidFill>
                <a:latin typeface="Chalkduster" panose="03050602040202020205" pitchFamily="66" charset="77"/>
              </a:rPr>
              <a:t>The Conclusion Section</a:t>
            </a:r>
            <a:endParaRPr lang="en-IT" dirty="0">
              <a:solidFill>
                <a:schemeClr val="bg1">
                  <a:lumMod val="95000"/>
                </a:schemeClr>
              </a:solidFill>
              <a:latin typeface="Chalkduster" panose="03050602040202020205" pitchFamily="66" charset="77"/>
            </a:endParaRPr>
          </a:p>
        </p:txBody>
      </p:sp>
      <p:sp>
        <p:nvSpPr>
          <p:cNvPr id="3" name="TextBox 2">
            <a:extLst>
              <a:ext uri="{FF2B5EF4-FFF2-40B4-BE49-F238E27FC236}">
                <a16:creationId xmlns:a16="http://schemas.microsoft.com/office/drawing/2014/main" id="{DB5F8FF1-D8EC-5F4A-A819-3E06276811E1}"/>
              </a:ext>
            </a:extLst>
          </p:cNvPr>
          <p:cNvSpPr txBox="1"/>
          <p:nvPr/>
        </p:nvSpPr>
        <p:spPr>
          <a:xfrm>
            <a:off x="859315" y="1806766"/>
            <a:ext cx="3133487" cy="430887"/>
          </a:xfrm>
          <a:prstGeom prst="rect">
            <a:avLst/>
          </a:prstGeom>
          <a:noFill/>
        </p:spPr>
        <p:txBody>
          <a:bodyPr wrap="none" rtlCol="0">
            <a:spAutoFit/>
          </a:bodyPr>
          <a:lstStyle/>
          <a:p>
            <a:r>
              <a:rPr lang="en-GB" sz="2200" dirty="0">
                <a:solidFill>
                  <a:schemeClr val="bg1"/>
                </a:solidFill>
                <a:latin typeface="+mj-lt"/>
              </a:rPr>
              <a:t>Do we need a conclusion?</a:t>
            </a:r>
            <a:endParaRPr lang="en-IT" sz="2200" dirty="0">
              <a:solidFill>
                <a:schemeClr val="bg1"/>
              </a:solidFill>
              <a:latin typeface="+mj-lt"/>
            </a:endParaRPr>
          </a:p>
        </p:txBody>
      </p:sp>
      <p:cxnSp>
        <p:nvCxnSpPr>
          <p:cNvPr id="6" name="Curved Connector 5">
            <a:extLst>
              <a:ext uri="{FF2B5EF4-FFF2-40B4-BE49-F238E27FC236}">
                <a16:creationId xmlns:a16="http://schemas.microsoft.com/office/drawing/2014/main" id="{059D5A23-F95D-A847-8857-29153E6B35A4}"/>
              </a:ext>
            </a:extLst>
          </p:cNvPr>
          <p:cNvCxnSpPr>
            <a:cxnSpLocks/>
          </p:cNvCxnSpPr>
          <p:nvPr/>
        </p:nvCxnSpPr>
        <p:spPr>
          <a:xfrm>
            <a:off x="2422774" y="2317578"/>
            <a:ext cx="1524635" cy="420370"/>
          </a:xfrm>
          <a:prstGeom prst="curvedConnector3">
            <a:avLst>
              <a:gd name="adj1" fmla="val 1327"/>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B91CB56-D998-FB46-8395-C3E40EA85415}"/>
              </a:ext>
            </a:extLst>
          </p:cNvPr>
          <p:cNvSpPr txBox="1"/>
          <p:nvPr/>
        </p:nvSpPr>
        <p:spPr>
          <a:xfrm>
            <a:off x="4117604" y="2522504"/>
            <a:ext cx="1285032" cy="430887"/>
          </a:xfrm>
          <a:prstGeom prst="rect">
            <a:avLst/>
          </a:prstGeom>
          <a:noFill/>
        </p:spPr>
        <p:txBody>
          <a:bodyPr wrap="none" rtlCol="0">
            <a:spAutoFit/>
          </a:bodyPr>
          <a:lstStyle/>
          <a:p>
            <a:r>
              <a:rPr lang="en-GB" sz="2200" dirty="0">
                <a:solidFill>
                  <a:schemeClr val="bg1"/>
                </a:solidFill>
                <a:latin typeface="+mj-lt"/>
              </a:rPr>
              <a:t>Not really</a:t>
            </a:r>
            <a:endParaRPr lang="en-IT" sz="2200" dirty="0">
              <a:solidFill>
                <a:schemeClr val="bg1"/>
              </a:solidFill>
              <a:latin typeface="+mj-lt"/>
            </a:endParaRPr>
          </a:p>
        </p:txBody>
      </p:sp>
      <p:sp>
        <p:nvSpPr>
          <p:cNvPr id="11" name="TextBox 10">
            <a:extLst>
              <a:ext uri="{FF2B5EF4-FFF2-40B4-BE49-F238E27FC236}">
                <a16:creationId xmlns:a16="http://schemas.microsoft.com/office/drawing/2014/main" id="{BD5C16CC-7A05-9247-9CB2-55757BF97703}"/>
              </a:ext>
            </a:extLst>
          </p:cNvPr>
          <p:cNvSpPr txBox="1"/>
          <p:nvPr/>
        </p:nvSpPr>
        <p:spPr>
          <a:xfrm>
            <a:off x="1025771" y="3511854"/>
            <a:ext cx="5410199" cy="547650"/>
          </a:xfrm>
          <a:prstGeom prst="rect">
            <a:avLst/>
          </a:prstGeom>
          <a:noFill/>
        </p:spPr>
        <p:txBody>
          <a:bodyPr wrap="square" rtlCol="0">
            <a:spAutoFit/>
          </a:bodyPr>
          <a:lstStyle/>
          <a:p>
            <a:pPr>
              <a:lnSpc>
                <a:spcPct val="150000"/>
              </a:lnSpc>
            </a:pPr>
            <a:r>
              <a:rPr lang="en-GB" sz="2200" dirty="0">
                <a:solidFill>
                  <a:schemeClr val="bg1"/>
                </a:solidFill>
                <a:latin typeface="+mj-lt"/>
              </a:rPr>
              <a:t>What does a conclusion section do?</a:t>
            </a:r>
          </a:p>
        </p:txBody>
      </p:sp>
      <p:sp>
        <p:nvSpPr>
          <p:cNvPr id="12" name="TextBox 11">
            <a:extLst>
              <a:ext uri="{FF2B5EF4-FFF2-40B4-BE49-F238E27FC236}">
                <a16:creationId xmlns:a16="http://schemas.microsoft.com/office/drawing/2014/main" id="{31702B77-1BC0-D946-A273-303A87DD1626}"/>
              </a:ext>
            </a:extLst>
          </p:cNvPr>
          <p:cNvSpPr txBox="1"/>
          <p:nvPr/>
        </p:nvSpPr>
        <p:spPr>
          <a:xfrm>
            <a:off x="2422774" y="4107490"/>
            <a:ext cx="7416685" cy="1563313"/>
          </a:xfrm>
          <a:prstGeom prst="rect">
            <a:avLst/>
          </a:prstGeom>
          <a:noFill/>
        </p:spPr>
        <p:txBody>
          <a:bodyPr wrap="square" rtlCol="0">
            <a:spAutoFit/>
          </a:bodyPr>
          <a:lstStyle/>
          <a:p>
            <a:pPr marL="457200" indent="-457200">
              <a:lnSpc>
                <a:spcPct val="150000"/>
              </a:lnSpc>
              <a:buClr>
                <a:schemeClr val="bg1"/>
              </a:buClr>
              <a:buAutoNum type="arabicPeriod"/>
            </a:pPr>
            <a:r>
              <a:rPr lang="en-GB" sz="2200" dirty="0">
                <a:solidFill>
                  <a:schemeClr val="bg1"/>
                </a:solidFill>
                <a:latin typeface="+mj-lt"/>
              </a:rPr>
              <a:t>Reiterates the research question and its answer</a:t>
            </a:r>
          </a:p>
          <a:p>
            <a:pPr marL="457200" indent="-457200">
              <a:lnSpc>
                <a:spcPct val="150000"/>
              </a:lnSpc>
              <a:buClr>
                <a:schemeClr val="bg1"/>
              </a:buClr>
              <a:buAutoNum type="arabicPeriod"/>
            </a:pPr>
            <a:r>
              <a:rPr lang="en-GB" sz="2200" dirty="0">
                <a:solidFill>
                  <a:schemeClr val="bg1"/>
                </a:solidFill>
                <a:latin typeface="+mj-lt"/>
              </a:rPr>
              <a:t>States that significance or application of that answer</a:t>
            </a:r>
            <a:endParaRPr lang="en-GB" sz="2200" dirty="0">
              <a:solidFill>
                <a:schemeClr val="accent2"/>
              </a:solidFill>
              <a:latin typeface="+mj-lt"/>
            </a:endParaRPr>
          </a:p>
          <a:p>
            <a:pPr marL="457200" indent="-457200">
              <a:lnSpc>
                <a:spcPct val="150000"/>
              </a:lnSpc>
              <a:buClr>
                <a:schemeClr val="bg1"/>
              </a:buClr>
              <a:buAutoNum type="arabicPeriod"/>
            </a:pPr>
            <a:r>
              <a:rPr lang="en-GB" sz="2200" dirty="0">
                <a:solidFill>
                  <a:schemeClr val="bg1"/>
                </a:solidFill>
                <a:latin typeface="+mj-lt"/>
              </a:rPr>
              <a:t>Identifies directions for future research</a:t>
            </a:r>
          </a:p>
        </p:txBody>
      </p:sp>
      <p:sp>
        <p:nvSpPr>
          <p:cNvPr id="4" name="Slide Number Placeholder 3">
            <a:extLst>
              <a:ext uri="{FF2B5EF4-FFF2-40B4-BE49-F238E27FC236}">
                <a16:creationId xmlns:a16="http://schemas.microsoft.com/office/drawing/2014/main" id="{C04443AC-ED4B-4D4E-A909-493C93C5E113}"/>
              </a:ext>
            </a:extLst>
          </p:cNvPr>
          <p:cNvSpPr>
            <a:spLocks noGrp="1"/>
          </p:cNvSpPr>
          <p:nvPr>
            <p:ph type="sldNum" sz="quarter" idx="12"/>
          </p:nvPr>
        </p:nvSpPr>
        <p:spPr/>
        <p:txBody>
          <a:bodyPr/>
          <a:lstStyle/>
          <a:p>
            <a:fld id="{7C2C67A0-7BC4-6C4E-AAC3-FC12E6E5D064}" type="slidenum">
              <a:rPr lang="en-IT" smtClean="0"/>
              <a:t>1</a:t>
            </a:fld>
            <a:endParaRPr lang="en-IT"/>
          </a:p>
        </p:txBody>
      </p:sp>
    </p:spTree>
    <p:extLst>
      <p:ext uri="{BB962C8B-B14F-4D97-AF65-F5344CB8AC3E}">
        <p14:creationId xmlns:p14="http://schemas.microsoft.com/office/powerpoint/2010/main" val="1915218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1"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nodeType="click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 calcmode="lin" valueType="num">
                                      <p:cBhvr>
                                        <p:cTn id="34"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1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nodeType="clickEffect">
                                  <p:stCondLst>
                                    <p:cond delay="0"/>
                                  </p:stCondLst>
                                  <p:childTnLst>
                                    <p:set>
                                      <p:cBhvr>
                                        <p:cTn id="39" dur="1" fill="hold">
                                          <p:stCondLst>
                                            <p:cond delay="0"/>
                                          </p:stCondLst>
                                        </p:cTn>
                                        <p:tgtEl>
                                          <p:spTgt spid="12">
                                            <p:txEl>
                                              <p:pRg st="0" end="0"/>
                                            </p:txEl>
                                          </p:spTgt>
                                        </p:tgtEl>
                                        <p:attrNameLst>
                                          <p:attrName>style.visibility</p:attrName>
                                        </p:attrNameLst>
                                      </p:cBhvr>
                                      <p:to>
                                        <p:strVal val="visible"/>
                                      </p:to>
                                    </p:set>
                                    <p:anim calcmode="lin" valueType="num">
                                      <p:cBhvr>
                                        <p:cTn id="40"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41" dur="500" fill="hold"/>
                                        <p:tgtEl>
                                          <p:spTgt spid="1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17" presetClass="entr" presetSubtype="10" fill="hold" nodeType="clickEffect">
                                  <p:stCondLst>
                                    <p:cond delay="0"/>
                                  </p:stCondLst>
                                  <p:childTnLst>
                                    <p:set>
                                      <p:cBhvr>
                                        <p:cTn id="45" dur="1" fill="hold">
                                          <p:stCondLst>
                                            <p:cond delay="0"/>
                                          </p:stCondLst>
                                        </p:cTn>
                                        <p:tgtEl>
                                          <p:spTgt spid="12">
                                            <p:txEl>
                                              <p:pRg st="1" end="1"/>
                                            </p:txEl>
                                          </p:spTgt>
                                        </p:tgtEl>
                                        <p:attrNameLst>
                                          <p:attrName>style.visibility</p:attrName>
                                        </p:attrNameLst>
                                      </p:cBhvr>
                                      <p:to>
                                        <p:strVal val="visible"/>
                                      </p:to>
                                    </p:set>
                                    <p:anim calcmode="lin" valueType="num">
                                      <p:cBhvr>
                                        <p:cTn id="46" dur="500" fill="hold"/>
                                        <p:tgtEl>
                                          <p:spTgt spid="12">
                                            <p:txEl>
                                              <p:pRg st="1" end="1"/>
                                            </p:txEl>
                                          </p:spTgt>
                                        </p:tgtEl>
                                        <p:attrNameLst>
                                          <p:attrName>ppt_w</p:attrName>
                                        </p:attrNameLst>
                                      </p:cBhvr>
                                      <p:tavLst>
                                        <p:tav tm="0">
                                          <p:val>
                                            <p:fltVal val="0"/>
                                          </p:val>
                                        </p:tav>
                                        <p:tav tm="100000">
                                          <p:val>
                                            <p:strVal val="#ppt_w"/>
                                          </p:val>
                                        </p:tav>
                                      </p:tavLst>
                                    </p:anim>
                                    <p:anim calcmode="lin" valueType="num">
                                      <p:cBhvr>
                                        <p:cTn id="47" dur="500" fill="hold"/>
                                        <p:tgtEl>
                                          <p:spTgt spid="12">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17" presetClass="entr" presetSubtype="10" fill="hold" nodeType="clickEffect">
                                  <p:stCondLst>
                                    <p:cond delay="0"/>
                                  </p:stCondLst>
                                  <p:childTnLst>
                                    <p:set>
                                      <p:cBhvr>
                                        <p:cTn id="51" dur="1" fill="hold">
                                          <p:stCondLst>
                                            <p:cond delay="0"/>
                                          </p:stCondLst>
                                        </p:cTn>
                                        <p:tgtEl>
                                          <p:spTgt spid="12">
                                            <p:txEl>
                                              <p:pRg st="2" end="2"/>
                                            </p:txEl>
                                          </p:spTgt>
                                        </p:tgtEl>
                                        <p:attrNameLst>
                                          <p:attrName>style.visibility</p:attrName>
                                        </p:attrNameLst>
                                      </p:cBhvr>
                                      <p:to>
                                        <p:strVal val="visible"/>
                                      </p:to>
                                    </p:set>
                                    <p:anim calcmode="lin" valueType="num">
                                      <p:cBhvr>
                                        <p:cTn id="52" dur="500" fill="hold"/>
                                        <p:tgtEl>
                                          <p:spTgt spid="12">
                                            <p:txEl>
                                              <p:pRg st="2" end="2"/>
                                            </p:txEl>
                                          </p:spTgt>
                                        </p:tgtEl>
                                        <p:attrNameLst>
                                          <p:attrName>ppt_w</p:attrName>
                                        </p:attrNameLst>
                                      </p:cBhvr>
                                      <p:tavLst>
                                        <p:tav tm="0">
                                          <p:val>
                                            <p:fltVal val="0"/>
                                          </p:val>
                                        </p:tav>
                                        <p:tav tm="100000">
                                          <p:val>
                                            <p:strVal val="#ppt_w"/>
                                          </p:val>
                                        </p:tav>
                                      </p:tavLst>
                                    </p:anim>
                                    <p:anim calcmode="lin" valueType="num">
                                      <p:cBhvr>
                                        <p:cTn id="53" dur="500" fill="hold"/>
                                        <p:tgtEl>
                                          <p:spTgt spid="12">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754FA974-C091-6F4D-8860-2E38A31095B2}"/>
              </a:ext>
            </a:extLst>
          </p:cNvPr>
          <p:cNvSpPr txBox="1"/>
          <p:nvPr/>
        </p:nvSpPr>
        <p:spPr>
          <a:xfrm>
            <a:off x="2361676" y="677308"/>
            <a:ext cx="9479455" cy="5174493"/>
          </a:xfrm>
          <a:prstGeom prst="rect">
            <a:avLst/>
          </a:prstGeom>
          <a:noFill/>
        </p:spPr>
        <p:txBody>
          <a:bodyPr wrap="square">
            <a:spAutoFit/>
          </a:bodyPr>
          <a:lstStyle/>
          <a:p>
            <a:pPr>
              <a:lnSpc>
                <a:spcPct val="150000"/>
              </a:lnSpc>
            </a:pPr>
            <a:r>
              <a:rPr lang="en-GB" sz="2200" dirty="0">
                <a:solidFill>
                  <a:schemeClr val="bg1"/>
                </a:solidFill>
                <a:latin typeface="Architects Daughter" pitchFamily="2" charset="0"/>
              </a:rPr>
              <a:t>While I agree for the most part that no individual can make a great impact through one vote, I also believe that mobilizing an entire segment of the population can make all the difference in the world. [37 words]</a:t>
            </a:r>
          </a:p>
          <a:p>
            <a:pPr>
              <a:lnSpc>
                <a:spcPct val="150000"/>
              </a:lnSpc>
            </a:pPr>
            <a:endParaRPr lang="en-GB" sz="1200" dirty="0">
              <a:solidFill>
                <a:schemeClr val="bg1"/>
              </a:solidFill>
              <a:latin typeface="Architects Daughter" pitchFamily="2" charset="0"/>
            </a:endParaRPr>
          </a:p>
          <a:p>
            <a:pPr>
              <a:lnSpc>
                <a:spcPct val="150000"/>
              </a:lnSpc>
            </a:pPr>
            <a:r>
              <a:rPr lang="en-GB" sz="2200" dirty="0">
                <a:solidFill>
                  <a:schemeClr val="bg1"/>
                </a:solidFill>
                <a:latin typeface="Architects Daughter" pitchFamily="2" charset="0"/>
              </a:rPr>
              <a:t>Body 1: why it is in everyone’s interest to vote</a:t>
            </a:r>
            <a:endParaRPr lang="en-GB" sz="1200" dirty="0">
              <a:solidFill>
                <a:schemeClr val="bg1"/>
              </a:solidFill>
              <a:latin typeface="Architects Daughter" pitchFamily="2" charset="0"/>
            </a:endParaRPr>
          </a:p>
          <a:p>
            <a:pPr>
              <a:lnSpc>
                <a:spcPct val="150000"/>
              </a:lnSpc>
            </a:pPr>
            <a:r>
              <a:rPr lang="en-GB" sz="2200" dirty="0">
                <a:solidFill>
                  <a:schemeClr val="bg1"/>
                </a:solidFill>
                <a:latin typeface="Architects Daughter" pitchFamily="2" charset="0"/>
              </a:rPr>
              <a:t>Body 2: the danger(s) of not voting</a:t>
            </a:r>
          </a:p>
          <a:p>
            <a:pPr>
              <a:lnSpc>
                <a:spcPct val="150000"/>
              </a:lnSpc>
            </a:pPr>
            <a:endParaRPr lang="en-GB" sz="1200" dirty="0">
              <a:solidFill>
                <a:schemeClr val="bg1"/>
              </a:solidFill>
              <a:latin typeface="Architects Daughter" pitchFamily="2" charset="0"/>
            </a:endParaRPr>
          </a:p>
          <a:p>
            <a:pPr>
              <a:lnSpc>
                <a:spcPct val="150000"/>
              </a:lnSpc>
            </a:pPr>
            <a:r>
              <a:rPr lang="en-GB" sz="2200" dirty="0">
                <a:solidFill>
                  <a:schemeClr val="bg1"/>
                </a:solidFill>
                <a:latin typeface="Architects Daughter" pitchFamily="2" charset="0"/>
              </a:rPr>
              <a:t>To conclude, no one vote on its own can change that status quo; however, every single vote can add to a collection of votes and garner a powerful tool to keep fringe elements at bay and to make politicians listen up and act.					[43 words]</a:t>
            </a:r>
          </a:p>
        </p:txBody>
      </p:sp>
      <p:sp>
        <p:nvSpPr>
          <p:cNvPr id="45" name="TextBox 44">
            <a:extLst>
              <a:ext uri="{FF2B5EF4-FFF2-40B4-BE49-F238E27FC236}">
                <a16:creationId xmlns:a16="http://schemas.microsoft.com/office/drawing/2014/main" id="{D3FD053B-95CA-274C-8637-BE9CD03EBF1D}"/>
              </a:ext>
            </a:extLst>
          </p:cNvPr>
          <p:cNvSpPr txBox="1"/>
          <p:nvPr/>
        </p:nvSpPr>
        <p:spPr>
          <a:xfrm>
            <a:off x="115910" y="1216937"/>
            <a:ext cx="2125013" cy="646331"/>
          </a:xfrm>
          <a:prstGeom prst="rect">
            <a:avLst/>
          </a:prstGeom>
          <a:noFill/>
          <a:ln w="19050">
            <a:solidFill>
              <a:srgbClr val="00B0F0"/>
            </a:solidFill>
          </a:ln>
        </p:spPr>
        <p:txBody>
          <a:bodyPr wrap="square" rtlCol="0">
            <a:spAutoFit/>
          </a:bodyPr>
          <a:lstStyle/>
          <a:p>
            <a:r>
              <a:rPr lang="en-GB" dirty="0">
                <a:solidFill>
                  <a:schemeClr val="bg1"/>
                </a:solidFill>
                <a:latin typeface="+mj-lt"/>
              </a:rPr>
              <a:t>Introduction – thesis statement / opinion</a:t>
            </a:r>
          </a:p>
        </p:txBody>
      </p:sp>
      <p:sp>
        <p:nvSpPr>
          <p:cNvPr id="46" name="TextBox 45">
            <a:extLst>
              <a:ext uri="{FF2B5EF4-FFF2-40B4-BE49-F238E27FC236}">
                <a16:creationId xmlns:a16="http://schemas.microsoft.com/office/drawing/2014/main" id="{A1FDF346-8493-A648-90BE-F0D2A40B1123}"/>
              </a:ext>
            </a:extLst>
          </p:cNvPr>
          <p:cNvSpPr txBox="1"/>
          <p:nvPr/>
        </p:nvSpPr>
        <p:spPr>
          <a:xfrm>
            <a:off x="115910" y="2678325"/>
            <a:ext cx="2125013" cy="923330"/>
          </a:xfrm>
          <a:prstGeom prst="rect">
            <a:avLst/>
          </a:prstGeom>
          <a:noFill/>
          <a:ln w="19050">
            <a:solidFill>
              <a:srgbClr val="00B0F0"/>
            </a:solidFill>
          </a:ln>
        </p:spPr>
        <p:txBody>
          <a:bodyPr wrap="square" rtlCol="0">
            <a:spAutoFit/>
          </a:bodyPr>
          <a:lstStyle/>
          <a:p>
            <a:r>
              <a:rPr lang="en-GB" dirty="0">
                <a:solidFill>
                  <a:schemeClr val="bg1"/>
                </a:solidFill>
                <a:latin typeface="+mj-lt"/>
              </a:rPr>
              <a:t>Body sections - main reasons for my opinion</a:t>
            </a:r>
          </a:p>
        </p:txBody>
      </p:sp>
      <p:sp>
        <p:nvSpPr>
          <p:cNvPr id="47" name="Oval 46">
            <a:extLst>
              <a:ext uri="{FF2B5EF4-FFF2-40B4-BE49-F238E27FC236}">
                <a16:creationId xmlns:a16="http://schemas.microsoft.com/office/drawing/2014/main" id="{3B3D2A41-F12C-A249-8ED1-A978C05FEE5D}"/>
              </a:ext>
            </a:extLst>
          </p:cNvPr>
          <p:cNvSpPr/>
          <p:nvPr/>
        </p:nvSpPr>
        <p:spPr>
          <a:xfrm>
            <a:off x="2361676" y="677308"/>
            <a:ext cx="821123" cy="552087"/>
          </a:xfrm>
          <a:prstGeom prst="ellipse">
            <a:avLst/>
          </a:prstGeom>
          <a:no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9" name="Straight Connector 18">
            <a:extLst>
              <a:ext uri="{FF2B5EF4-FFF2-40B4-BE49-F238E27FC236}">
                <a16:creationId xmlns:a16="http://schemas.microsoft.com/office/drawing/2014/main" id="{D0A75062-A09A-6D47-9E96-AD21CC8A8F27}"/>
              </a:ext>
            </a:extLst>
          </p:cNvPr>
          <p:cNvCxnSpPr/>
          <p:nvPr/>
        </p:nvCxnSpPr>
        <p:spPr>
          <a:xfrm>
            <a:off x="7418231" y="1216937"/>
            <a:ext cx="3747752"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DBCE83A-41A9-EB49-ACE3-90A65FBCE7C2}"/>
              </a:ext>
            </a:extLst>
          </p:cNvPr>
          <p:cNvCxnSpPr/>
          <p:nvPr/>
        </p:nvCxnSpPr>
        <p:spPr>
          <a:xfrm>
            <a:off x="2483469" y="1742825"/>
            <a:ext cx="3240000"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A00476B8-CC3D-CA4A-A32A-FC7FF9308FBA}"/>
              </a:ext>
            </a:extLst>
          </p:cNvPr>
          <p:cNvCxnSpPr/>
          <p:nvPr/>
        </p:nvCxnSpPr>
        <p:spPr>
          <a:xfrm>
            <a:off x="8122269" y="1742825"/>
            <a:ext cx="36000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C0A5F36-D515-6F4B-9C8F-BD07687E9A17}"/>
              </a:ext>
            </a:extLst>
          </p:cNvPr>
          <p:cNvCxnSpPr/>
          <p:nvPr/>
        </p:nvCxnSpPr>
        <p:spPr>
          <a:xfrm>
            <a:off x="2483469" y="2257175"/>
            <a:ext cx="75600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B8CBF002-30F7-BF4A-AC62-956EE4412F4D}"/>
              </a:ext>
            </a:extLst>
          </p:cNvPr>
          <p:cNvSpPr/>
          <p:nvPr/>
        </p:nvSpPr>
        <p:spPr>
          <a:xfrm>
            <a:off x="2483469" y="2463325"/>
            <a:ext cx="5476129" cy="1219097"/>
          </a:xfrm>
          <a:prstGeom prst="ellipse">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52" name="Straight Arrow Connector 51">
            <a:extLst>
              <a:ext uri="{FF2B5EF4-FFF2-40B4-BE49-F238E27FC236}">
                <a16:creationId xmlns:a16="http://schemas.microsoft.com/office/drawing/2014/main" id="{4F728F9F-26FC-4845-B93C-FCA1B4E7991D}"/>
              </a:ext>
            </a:extLst>
          </p:cNvPr>
          <p:cNvCxnSpPr>
            <a:cxnSpLocks/>
          </p:cNvCxnSpPr>
          <p:nvPr/>
        </p:nvCxnSpPr>
        <p:spPr>
          <a:xfrm>
            <a:off x="6282519" y="3663372"/>
            <a:ext cx="251631" cy="1203653"/>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45BC02CD-4187-0943-BEFE-B55F4A6A8320}"/>
              </a:ext>
            </a:extLst>
          </p:cNvPr>
          <p:cNvSpPr/>
          <p:nvPr/>
        </p:nvSpPr>
        <p:spPr>
          <a:xfrm>
            <a:off x="2279026" y="4223034"/>
            <a:ext cx="1372235" cy="755582"/>
          </a:xfrm>
          <a:prstGeom prst="ellipse">
            <a:avLst/>
          </a:prstGeom>
          <a:no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54" name="Straight Connector 53">
            <a:extLst>
              <a:ext uri="{FF2B5EF4-FFF2-40B4-BE49-F238E27FC236}">
                <a16:creationId xmlns:a16="http://schemas.microsoft.com/office/drawing/2014/main" id="{C217D566-C612-C84E-985E-8B270C45AD2E}"/>
              </a:ext>
            </a:extLst>
          </p:cNvPr>
          <p:cNvCxnSpPr/>
          <p:nvPr/>
        </p:nvCxnSpPr>
        <p:spPr>
          <a:xfrm>
            <a:off x="4222124" y="4270086"/>
            <a:ext cx="6480000"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B0902E1-CCD9-164A-98E5-B28F7D38AC88}"/>
              </a:ext>
            </a:extLst>
          </p:cNvPr>
          <p:cNvCxnSpPr/>
          <p:nvPr/>
        </p:nvCxnSpPr>
        <p:spPr>
          <a:xfrm>
            <a:off x="3778869" y="4867025"/>
            <a:ext cx="21600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C4E0082-0FF7-1E47-8A67-834D2111678D}"/>
              </a:ext>
            </a:extLst>
          </p:cNvPr>
          <p:cNvCxnSpPr/>
          <p:nvPr/>
        </p:nvCxnSpPr>
        <p:spPr>
          <a:xfrm>
            <a:off x="3437802" y="5286125"/>
            <a:ext cx="61200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8C6072AA-F63C-214B-B13F-6C1A5EBCBD38}"/>
              </a:ext>
            </a:extLst>
          </p:cNvPr>
          <p:cNvCxnSpPr/>
          <p:nvPr/>
        </p:nvCxnSpPr>
        <p:spPr>
          <a:xfrm>
            <a:off x="2483469" y="5851801"/>
            <a:ext cx="34200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4C6B6F3-977F-DB49-84BE-0F1F0F995543}"/>
              </a:ext>
            </a:extLst>
          </p:cNvPr>
          <p:cNvCxnSpPr/>
          <p:nvPr/>
        </p:nvCxnSpPr>
        <p:spPr>
          <a:xfrm>
            <a:off x="10301757" y="5314450"/>
            <a:ext cx="10800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2055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900" decel="100000" fill="hold"/>
                                        <p:tgtEl>
                                          <p:spTgt spid="4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900" decel="100000" fill="hold"/>
                                        <p:tgtEl>
                                          <p:spTgt spid="4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1000"/>
                                        <p:tgtEl>
                                          <p:spTgt spid="46"/>
                                        </p:tgtEl>
                                      </p:cBhvr>
                                    </p:animEffect>
                                    <p:anim calcmode="lin" valueType="num">
                                      <p:cBhvr>
                                        <p:cTn id="24" dur="1000" fill="hold"/>
                                        <p:tgtEl>
                                          <p:spTgt spid="46"/>
                                        </p:tgtEl>
                                        <p:attrNameLst>
                                          <p:attrName>ppt_x</p:attrName>
                                        </p:attrNameLst>
                                      </p:cBhvr>
                                      <p:tavLst>
                                        <p:tav tm="0">
                                          <p:val>
                                            <p:strVal val="#ppt_x"/>
                                          </p:val>
                                        </p:tav>
                                        <p:tav tm="100000">
                                          <p:val>
                                            <p:strVal val="#ppt_x"/>
                                          </p:val>
                                        </p:tav>
                                      </p:tavLst>
                                    </p:anim>
                                    <p:anim calcmode="lin" valueType="num">
                                      <p:cBhvr>
                                        <p:cTn id="25" dur="900" decel="100000" fill="hold"/>
                                        <p:tgtEl>
                                          <p:spTgt spid="4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1+#ppt_w/2"/>
                                          </p:val>
                                        </p:tav>
                                        <p:tav tm="100000">
                                          <p:val>
                                            <p:strVal val="#ppt_x"/>
                                          </p:val>
                                        </p:tav>
                                      </p:tavLst>
                                    </p:anim>
                                    <p:anim calcmode="lin" valueType="num">
                                      <p:cBhvr additive="base">
                                        <p:cTn id="32"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1+#ppt_w/2"/>
                                          </p:val>
                                        </p:tav>
                                        <p:tav tm="100000">
                                          <p:val>
                                            <p:strVal val="#ppt_x"/>
                                          </p:val>
                                        </p:tav>
                                      </p:tavLst>
                                    </p:anim>
                                    <p:anim calcmode="lin" valueType="num">
                                      <p:cBhvr additive="base">
                                        <p:cTn id="3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500" fill="hold"/>
                                        <p:tgtEl>
                                          <p:spTgt spid="48"/>
                                        </p:tgtEl>
                                        <p:attrNameLst>
                                          <p:attrName>ppt_x</p:attrName>
                                        </p:attrNameLst>
                                      </p:cBhvr>
                                      <p:tavLst>
                                        <p:tav tm="0">
                                          <p:val>
                                            <p:strVal val="0-#ppt_w/2"/>
                                          </p:val>
                                        </p:tav>
                                        <p:tav tm="100000">
                                          <p:val>
                                            <p:strVal val="#ppt_x"/>
                                          </p:val>
                                        </p:tav>
                                      </p:tavLst>
                                    </p:anim>
                                    <p:anim calcmode="lin" valueType="num">
                                      <p:cBhvr additive="base">
                                        <p:cTn id="44"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3"/>
                                        </p:tgtEl>
                                        <p:attrNameLst>
                                          <p:attrName>style.visibility</p:attrName>
                                        </p:attrNameLst>
                                      </p:cBhvr>
                                      <p:to>
                                        <p:strVal val="visible"/>
                                      </p:to>
                                    </p:set>
                                    <p:anim calcmode="lin" valueType="num">
                                      <p:cBhvr additive="base">
                                        <p:cTn id="49" dur="500" fill="hold"/>
                                        <p:tgtEl>
                                          <p:spTgt spid="53"/>
                                        </p:tgtEl>
                                        <p:attrNameLst>
                                          <p:attrName>ppt_x</p:attrName>
                                        </p:attrNameLst>
                                      </p:cBhvr>
                                      <p:tavLst>
                                        <p:tav tm="0">
                                          <p:val>
                                            <p:strVal val="0-#ppt_w/2"/>
                                          </p:val>
                                        </p:tav>
                                        <p:tav tm="100000">
                                          <p:val>
                                            <p:strVal val="#ppt_x"/>
                                          </p:val>
                                        </p:tav>
                                      </p:tavLst>
                                    </p:anim>
                                    <p:anim calcmode="lin" valueType="num">
                                      <p:cBhvr additive="base">
                                        <p:cTn id="50"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additive="base">
                                        <p:cTn id="55" dur="500" fill="hold"/>
                                        <p:tgtEl>
                                          <p:spTgt spid="47"/>
                                        </p:tgtEl>
                                        <p:attrNameLst>
                                          <p:attrName>ppt_x</p:attrName>
                                        </p:attrNameLst>
                                      </p:cBhvr>
                                      <p:tavLst>
                                        <p:tav tm="0">
                                          <p:val>
                                            <p:strVal val="#ppt_x"/>
                                          </p:val>
                                        </p:tav>
                                        <p:tav tm="100000">
                                          <p:val>
                                            <p:strVal val="#ppt_x"/>
                                          </p:val>
                                        </p:tav>
                                      </p:tavLst>
                                    </p:anim>
                                    <p:anim calcmode="lin" valueType="num">
                                      <p:cBhvr additive="base">
                                        <p:cTn id="56"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nodeType="clickEffect">
                                  <p:stCondLst>
                                    <p:cond delay="0"/>
                                  </p:stCondLst>
                                  <p:childTnLst>
                                    <p:set>
                                      <p:cBhvr>
                                        <p:cTn id="60" dur="1" fill="hold">
                                          <p:stCondLst>
                                            <p:cond delay="0"/>
                                          </p:stCondLst>
                                        </p:cTn>
                                        <p:tgtEl>
                                          <p:spTgt spid="49"/>
                                        </p:tgtEl>
                                        <p:attrNameLst>
                                          <p:attrName>style.visibility</p:attrName>
                                        </p:attrNameLst>
                                      </p:cBhvr>
                                      <p:to>
                                        <p:strVal val="visible"/>
                                      </p:to>
                                    </p:set>
                                    <p:anim calcmode="lin" valueType="num">
                                      <p:cBhvr additive="base">
                                        <p:cTn id="61" dur="500" fill="hold"/>
                                        <p:tgtEl>
                                          <p:spTgt spid="49"/>
                                        </p:tgtEl>
                                        <p:attrNameLst>
                                          <p:attrName>ppt_x</p:attrName>
                                        </p:attrNameLst>
                                      </p:cBhvr>
                                      <p:tavLst>
                                        <p:tav tm="0">
                                          <p:val>
                                            <p:strVal val="1+#ppt_w/2"/>
                                          </p:val>
                                        </p:tav>
                                        <p:tav tm="100000">
                                          <p:val>
                                            <p:strVal val="#ppt_x"/>
                                          </p:val>
                                        </p:tav>
                                      </p:tavLst>
                                    </p:anim>
                                    <p:anim calcmode="lin" valueType="num">
                                      <p:cBhvr additive="base">
                                        <p:cTn id="62"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nodeType="click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fill="hold"/>
                                        <p:tgtEl>
                                          <p:spTgt spid="50"/>
                                        </p:tgtEl>
                                        <p:attrNameLst>
                                          <p:attrName>ppt_x</p:attrName>
                                        </p:attrNameLst>
                                      </p:cBhvr>
                                      <p:tavLst>
                                        <p:tav tm="0">
                                          <p:val>
                                            <p:strVal val="1+#ppt_w/2"/>
                                          </p:val>
                                        </p:tav>
                                        <p:tav tm="100000">
                                          <p:val>
                                            <p:strVal val="#ppt_x"/>
                                          </p:val>
                                        </p:tav>
                                      </p:tavLst>
                                    </p:anim>
                                    <p:anim calcmode="lin" valueType="num">
                                      <p:cBhvr additive="base">
                                        <p:cTn id="68"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55"/>
                                        </p:tgtEl>
                                        <p:attrNameLst>
                                          <p:attrName>style.visibility</p:attrName>
                                        </p:attrNameLst>
                                      </p:cBhvr>
                                      <p:to>
                                        <p:strVal val="visible"/>
                                      </p:to>
                                    </p:set>
                                    <p:anim calcmode="lin" valueType="num">
                                      <p:cBhvr additive="base">
                                        <p:cTn id="73" dur="500" fill="hold"/>
                                        <p:tgtEl>
                                          <p:spTgt spid="55"/>
                                        </p:tgtEl>
                                        <p:attrNameLst>
                                          <p:attrName>ppt_x</p:attrName>
                                        </p:attrNameLst>
                                      </p:cBhvr>
                                      <p:tavLst>
                                        <p:tav tm="0">
                                          <p:val>
                                            <p:strVal val="0-#ppt_w/2"/>
                                          </p:val>
                                        </p:tav>
                                        <p:tav tm="100000">
                                          <p:val>
                                            <p:strVal val="#ppt_x"/>
                                          </p:val>
                                        </p:tav>
                                      </p:tavLst>
                                    </p:anim>
                                    <p:anim calcmode="lin" valueType="num">
                                      <p:cBhvr additive="base">
                                        <p:cTn id="74" dur="5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nodeType="clickEffect">
                                  <p:stCondLst>
                                    <p:cond delay="0"/>
                                  </p:stCondLst>
                                  <p:childTnLst>
                                    <p:set>
                                      <p:cBhvr>
                                        <p:cTn id="78" dur="1" fill="hold">
                                          <p:stCondLst>
                                            <p:cond delay="0"/>
                                          </p:stCondLst>
                                        </p:cTn>
                                        <p:tgtEl>
                                          <p:spTgt spid="58"/>
                                        </p:tgtEl>
                                        <p:attrNameLst>
                                          <p:attrName>style.visibility</p:attrName>
                                        </p:attrNameLst>
                                      </p:cBhvr>
                                      <p:to>
                                        <p:strVal val="visible"/>
                                      </p:to>
                                    </p:set>
                                    <p:anim calcmode="lin" valueType="num">
                                      <p:cBhvr additive="base">
                                        <p:cTn id="79" dur="500" fill="hold"/>
                                        <p:tgtEl>
                                          <p:spTgt spid="58"/>
                                        </p:tgtEl>
                                        <p:attrNameLst>
                                          <p:attrName>ppt_x</p:attrName>
                                        </p:attrNameLst>
                                      </p:cBhvr>
                                      <p:tavLst>
                                        <p:tav tm="0">
                                          <p:val>
                                            <p:strVal val="1+#ppt_w/2"/>
                                          </p:val>
                                        </p:tav>
                                        <p:tav tm="100000">
                                          <p:val>
                                            <p:strVal val="#ppt_x"/>
                                          </p:val>
                                        </p:tav>
                                      </p:tavLst>
                                    </p:anim>
                                    <p:anim calcmode="lin" valueType="num">
                                      <p:cBhvr additive="base">
                                        <p:cTn id="80"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57"/>
                                        </p:tgtEl>
                                        <p:attrNameLst>
                                          <p:attrName>style.visibility</p:attrName>
                                        </p:attrNameLst>
                                      </p:cBhvr>
                                      <p:to>
                                        <p:strVal val="visible"/>
                                      </p:to>
                                    </p:set>
                                    <p:anim calcmode="lin" valueType="num">
                                      <p:cBhvr additive="base">
                                        <p:cTn id="85" dur="500" fill="hold"/>
                                        <p:tgtEl>
                                          <p:spTgt spid="57"/>
                                        </p:tgtEl>
                                        <p:attrNameLst>
                                          <p:attrName>ppt_x</p:attrName>
                                        </p:attrNameLst>
                                      </p:cBhvr>
                                      <p:tavLst>
                                        <p:tav tm="0">
                                          <p:val>
                                            <p:strVal val="#ppt_x"/>
                                          </p:val>
                                        </p:tav>
                                        <p:tav tm="100000">
                                          <p:val>
                                            <p:strVal val="#ppt_x"/>
                                          </p:val>
                                        </p:tav>
                                      </p:tavLst>
                                    </p:anim>
                                    <p:anim calcmode="lin" valueType="num">
                                      <p:cBhvr additive="base">
                                        <p:cTn id="86"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51"/>
                                        </p:tgtEl>
                                        <p:attrNameLst>
                                          <p:attrName>style.visibility</p:attrName>
                                        </p:attrNameLst>
                                      </p:cBhvr>
                                      <p:to>
                                        <p:strVal val="visible"/>
                                      </p:to>
                                    </p:set>
                                    <p:anim calcmode="lin" valueType="num">
                                      <p:cBhvr additive="base">
                                        <p:cTn id="91" dur="500" fill="hold"/>
                                        <p:tgtEl>
                                          <p:spTgt spid="51"/>
                                        </p:tgtEl>
                                        <p:attrNameLst>
                                          <p:attrName>ppt_x</p:attrName>
                                        </p:attrNameLst>
                                      </p:cBhvr>
                                      <p:tavLst>
                                        <p:tav tm="0">
                                          <p:val>
                                            <p:strVal val="1+#ppt_w/2"/>
                                          </p:val>
                                        </p:tav>
                                        <p:tav tm="100000">
                                          <p:val>
                                            <p:strVal val="#ppt_x"/>
                                          </p:val>
                                        </p:tav>
                                      </p:tavLst>
                                    </p:anim>
                                    <p:anim calcmode="lin" valueType="num">
                                      <p:cBhvr additive="base">
                                        <p:cTn id="92"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2" fill="hold" nodeType="clickEffect">
                                  <p:stCondLst>
                                    <p:cond delay="0"/>
                                  </p:stCondLst>
                                  <p:childTnLst>
                                    <p:set>
                                      <p:cBhvr>
                                        <p:cTn id="96" dur="1" fill="hold">
                                          <p:stCondLst>
                                            <p:cond delay="0"/>
                                          </p:stCondLst>
                                        </p:cTn>
                                        <p:tgtEl>
                                          <p:spTgt spid="52"/>
                                        </p:tgtEl>
                                        <p:attrNameLst>
                                          <p:attrName>style.visibility</p:attrName>
                                        </p:attrNameLst>
                                      </p:cBhvr>
                                      <p:to>
                                        <p:strVal val="visible"/>
                                      </p:to>
                                    </p:set>
                                    <p:anim calcmode="lin" valueType="num">
                                      <p:cBhvr additive="base">
                                        <p:cTn id="97" dur="500" fill="hold"/>
                                        <p:tgtEl>
                                          <p:spTgt spid="52"/>
                                        </p:tgtEl>
                                        <p:attrNameLst>
                                          <p:attrName>ppt_x</p:attrName>
                                        </p:attrNameLst>
                                      </p:cBhvr>
                                      <p:tavLst>
                                        <p:tav tm="0">
                                          <p:val>
                                            <p:strVal val="1+#ppt_w/2"/>
                                          </p:val>
                                        </p:tav>
                                        <p:tav tm="100000">
                                          <p:val>
                                            <p:strVal val="#ppt_x"/>
                                          </p:val>
                                        </p:tav>
                                      </p:tavLst>
                                    </p:anim>
                                    <p:anim calcmode="lin" valueType="num">
                                      <p:cBhvr additive="base">
                                        <p:cTn id="98"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nodeType="clickEffect">
                                  <p:stCondLst>
                                    <p:cond delay="0"/>
                                  </p:stCondLst>
                                  <p:childTnLst>
                                    <p:set>
                                      <p:cBhvr>
                                        <p:cTn id="102" dur="1" fill="hold">
                                          <p:stCondLst>
                                            <p:cond delay="0"/>
                                          </p:stCondLst>
                                        </p:cTn>
                                        <p:tgtEl>
                                          <p:spTgt spid="56"/>
                                        </p:tgtEl>
                                        <p:attrNameLst>
                                          <p:attrName>style.visibility</p:attrName>
                                        </p:attrNameLst>
                                      </p:cBhvr>
                                      <p:to>
                                        <p:strVal val="visible"/>
                                      </p:to>
                                    </p:set>
                                    <p:anim calcmode="lin" valueType="num">
                                      <p:cBhvr additive="base">
                                        <p:cTn id="103" dur="500" fill="hold"/>
                                        <p:tgtEl>
                                          <p:spTgt spid="56"/>
                                        </p:tgtEl>
                                        <p:attrNameLst>
                                          <p:attrName>ppt_x</p:attrName>
                                        </p:attrNameLst>
                                      </p:cBhvr>
                                      <p:tavLst>
                                        <p:tav tm="0">
                                          <p:val>
                                            <p:strVal val="0-#ppt_w/2"/>
                                          </p:val>
                                        </p:tav>
                                        <p:tav tm="100000">
                                          <p:val>
                                            <p:strVal val="#ppt_x"/>
                                          </p:val>
                                        </p:tav>
                                      </p:tavLst>
                                    </p:anim>
                                    <p:anim calcmode="lin" valueType="num">
                                      <p:cBhvr additive="base">
                                        <p:cTn id="104"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animBg="1"/>
      <p:bldP spid="46" grpId="0" animBg="1"/>
      <p:bldP spid="47" grpId="0" animBg="1"/>
      <p:bldP spid="51" grpId="0" animBg="1"/>
      <p:bldP spid="5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0F9DA0D9-7356-814A-961A-DE3023AE4230}"/>
              </a:ext>
            </a:extLst>
          </p:cNvPr>
          <p:cNvSpPr txBox="1"/>
          <p:nvPr/>
        </p:nvSpPr>
        <p:spPr>
          <a:xfrm>
            <a:off x="352977" y="463449"/>
            <a:ext cx="1344849" cy="430887"/>
          </a:xfrm>
          <a:prstGeom prst="rect">
            <a:avLst/>
          </a:prstGeom>
          <a:noFill/>
        </p:spPr>
        <p:txBody>
          <a:bodyPr wrap="square" rtlCol="0">
            <a:spAutoFit/>
          </a:bodyPr>
          <a:lstStyle/>
          <a:p>
            <a:r>
              <a:rPr lang="en-GB" sz="2200" dirty="0">
                <a:solidFill>
                  <a:schemeClr val="bg1"/>
                </a:solidFill>
                <a:latin typeface="+mj-lt"/>
              </a:rPr>
              <a:t>Task 2</a:t>
            </a:r>
          </a:p>
        </p:txBody>
      </p:sp>
      <p:sp>
        <p:nvSpPr>
          <p:cNvPr id="10" name="TextBox 9">
            <a:extLst>
              <a:ext uri="{FF2B5EF4-FFF2-40B4-BE49-F238E27FC236}">
                <a16:creationId xmlns:a16="http://schemas.microsoft.com/office/drawing/2014/main" id="{5E74D4CC-BD29-844C-B398-7623FDBFC5F1}"/>
              </a:ext>
            </a:extLst>
          </p:cNvPr>
          <p:cNvSpPr txBox="1"/>
          <p:nvPr/>
        </p:nvSpPr>
        <p:spPr>
          <a:xfrm>
            <a:off x="1869277" y="463449"/>
            <a:ext cx="7236624" cy="4610365"/>
          </a:xfrm>
          <a:prstGeom prst="rect">
            <a:avLst/>
          </a:prstGeom>
          <a:noFill/>
        </p:spPr>
        <p:txBody>
          <a:bodyPr wrap="square" rtlCol="0">
            <a:spAutoFit/>
          </a:bodyPr>
          <a:lstStyle/>
          <a:p>
            <a:pPr>
              <a:lnSpc>
                <a:spcPct val="150000"/>
              </a:lnSpc>
            </a:pPr>
            <a:r>
              <a:rPr lang="en-GB" sz="2200" dirty="0">
                <a:solidFill>
                  <a:schemeClr val="bg1"/>
                </a:solidFill>
                <a:latin typeface="+mj-lt"/>
              </a:rPr>
              <a:t>As cities become more crowded and cars increasingly fill streets and highways, many people are calling for municipalities to work harder to promote public transit such as buses, trains, and subways. In many cases, though, the costs are too high or the public interest is too low.</a:t>
            </a:r>
          </a:p>
          <a:p>
            <a:pPr>
              <a:lnSpc>
                <a:spcPct val="150000"/>
              </a:lnSpc>
            </a:pPr>
            <a:r>
              <a:rPr lang="en-GB" sz="2200" dirty="0">
                <a:solidFill>
                  <a:schemeClr val="bg1"/>
                </a:solidFill>
                <a:latin typeface="+mj-lt"/>
              </a:rPr>
              <a:t>What can municipalities do to make public transportation more attractive to residents?</a:t>
            </a:r>
          </a:p>
          <a:p>
            <a:pPr>
              <a:lnSpc>
                <a:spcPct val="150000"/>
              </a:lnSpc>
            </a:pPr>
            <a:r>
              <a:rPr lang="en-GB" sz="2200" dirty="0">
                <a:solidFill>
                  <a:schemeClr val="bg1"/>
                </a:solidFill>
                <a:latin typeface="+mj-lt"/>
              </a:rPr>
              <a:t>What can they do to fund these public transportation systems?</a:t>
            </a:r>
          </a:p>
          <a:p>
            <a:pPr>
              <a:lnSpc>
                <a:spcPct val="150000"/>
              </a:lnSpc>
            </a:pPr>
            <a:r>
              <a:rPr lang="en-GB" sz="2200" dirty="0">
                <a:solidFill>
                  <a:schemeClr val="bg1"/>
                </a:solidFill>
                <a:latin typeface="+mj-lt"/>
              </a:rPr>
              <a:t>Provide detailed reasons and examples to support your answer</a:t>
            </a:r>
          </a:p>
        </p:txBody>
      </p:sp>
      <p:sp>
        <p:nvSpPr>
          <p:cNvPr id="3" name="Slide Number Placeholder 2">
            <a:extLst>
              <a:ext uri="{FF2B5EF4-FFF2-40B4-BE49-F238E27FC236}">
                <a16:creationId xmlns:a16="http://schemas.microsoft.com/office/drawing/2014/main" id="{42862677-0032-A042-8062-E5F0A5AC063E}"/>
              </a:ext>
            </a:extLst>
          </p:cNvPr>
          <p:cNvSpPr>
            <a:spLocks noGrp="1"/>
          </p:cNvSpPr>
          <p:nvPr>
            <p:ph type="sldNum" sz="quarter" idx="12"/>
          </p:nvPr>
        </p:nvSpPr>
        <p:spPr/>
        <p:txBody>
          <a:bodyPr/>
          <a:lstStyle/>
          <a:p>
            <a:fld id="{7C2C67A0-7BC4-6C4E-AAC3-FC12E6E5D064}" type="slidenum">
              <a:rPr lang="en-IT" smtClean="0"/>
              <a:t>11</a:t>
            </a:fld>
            <a:endParaRPr lang="en-IT"/>
          </a:p>
        </p:txBody>
      </p:sp>
      <p:sp>
        <p:nvSpPr>
          <p:cNvPr id="38" name="TextBox 37">
            <a:extLst>
              <a:ext uri="{FF2B5EF4-FFF2-40B4-BE49-F238E27FC236}">
                <a16:creationId xmlns:a16="http://schemas.microsoft.com/office/drawing/2014/main" id="{C66AA57B-5A01-FE4A-993D-EC9D188749AD}"/>
              </a:ext>
            </a:extLst>
          </p:cNvPr>
          <p:cNvSpPr txBox="1"/>
          <p:nvPr/>
        </p:nvSpPr>
        <p:spPr>
          <a:xfrm>
            <a:off x="311578" y="3421674"/>
            <a:ext cx="1344849" cy="769441"/>
          </a:xfrm>
          <a:prstGeom prst="rect">
            <a:avLst/>
          </a:prstGeom>
          <a:noFill/>
          <a:ln w="19050">
            <a:solidFill>
              <a:srgbClr val="00B0F0"/>
            </a:solidFill>
          </a:ln>
        </p:spPr>
        <p:txBody>
          <a:bodyPr wrap="square" rtlCol="0">
            <a:spAutoFit/>
          </a:bodyPr>
          <a:lstStyle/>
          <a:p>
            <a:r>
              <a:rPr lang="en-GB" sz="2200" dirty="0">
                <a:solidFill>
                  <a:schemeClr val="bg1"/>
                </a:solidFill>
                <a:latin typeface="+mj-lt"/>
              </a:rPr>
              <a:t>Question</a:t>
            </a:r>
          </a:p>
          <a:p>
            <a:r>
              <a:rPr lang="en-GB" sz="2200" dirty="0">
                <a:solidFill>
                  <a:schemeClr val="bg1"/>
                </a:solidFill>
                <a:latin typeface="+mj-lt"/>
              </a:rPr>
              <a:t>task</a:t>
            </a:r>
          </a:p>
        </p:txBody>
      </p:sp>
      <p:sp>
        <p:nvSpPr>
          <p:cNvPr id="9" name="TextBox 8">
            <a:extLst>
              <a:ext uri="{FF2B5EF4-FFF2-40B4-BE49-F238E27FC236}">
                <a16:creationId xmlns:a16="http://schemas.microsoft.com/office/drawing/2014/main" id="{23431FEA-5EFC-F143-83CB-2C5B477ADD1B}"/>
              </a:ext>
            </a:extLst>
          </p:cNvPr>
          <p:cNvSpPr txBox="1"/>
          <p:nvPr/>
        </p:nvSpPr>
        <p:spPr>
          <a:xfrm>
            <a:off x="9471647" y="2136399"/>
            <a:ext cx="2408775" cy="1785104"/>
          </a:xfrm>
          <a:prstGeom prst="rect">
            <a:avLst/>
          </a:prstGeom>
          <a:noFill/>
          <a:ln w="19050">
            <a:solidFill>
              <a:srgbClr val="00B0F0"/>
            </a:solidFill>
          </a:ln>
        </p:spPr>
        <p:txBody>
          <a:bodyPr wrap="square" rtlCol="0">
            <a:spAutoFit/>
          </a:bodyPr>
          <a:lstStyle/>
          <a:p>
            <a:r>
              <a:rPr lang="en-GB" sz="2200" dirty="0">
                <a:solidFill>
                  <a:schemeClr val="bg1"/>
                </a:solidFill>
                <a:latin typeface="+mj-lt"/>
              </a:rPr>
              <a:t>Two-part open-ended question</a:t>
            </a:r>
          </a:p>
          <a:p>
            <a:endParaRPr lang="en-GB" sz="2200" dirty="0">
              <a:solidFill>
                <a:schemeClr val="bg1"/>
              </a:solidFill>
              <a:latin typeface="+mj-lt"/>
            </a:endParaRPr>
          </a:p>
          <a:p>
            <a:r>
              <a:rPr lang="en-GB" sz="2200" dirty="0">
                <a:solidFill>
                  <a:schemeClr val="bg1"/>
                </a:solidFill>
                <a:latin typeface="+mj-lt"/>
              </a:rPr>
              <a:t>No opinion here</a:t>
            </a:r>
          </a:p>
          <a:p>
            <a:endParaRPr lang="en-GB" sz="2200" dirty="0">
              <a:solidFill>
                <a:schemeClr val="bg1"/>
              </a:solidFill>
              <a:latin typeface="+mj-lt"/>
            </a:endParaRPr>
          </a:p>
        </p:txBody>
      </p:sp>
      <p:cxnSp>
        <p:nvCxnSpPr>
          <p:cNvPr id="11" name="Straight Arrow Connector 10">
            <a:extLst>
              <a:ext uri="{FF2B5EF4-FFF2-40B4-BE49-F238E27FC236}">
                <a16:creationId xmlns:a16="http://schemas.microsoft.com/office/drawing/2014/main" id="{D5DD02B0-C956-E441-8658-64523F8AA52E}"/>
              </a:ext>
            </a:extLst>
          </p:cNvPr>
          <p:cNvCxnSpPr>
            <a:cxnSpLocks/>
          </p:cNvCxnSpPr>
          <p:nvPr/>
        </p:nvCxnSpPr>
        <p:spPr>
          <a:xfrm flipH="1">
            <a:off x="6096001" y="2582676"/>
            <a:ext cx="3222750" cy="446276"/>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2F5B50C-8DA6-E64C-B6DC-FC2A96D92DFE}"/>
              </a:ext>
            </a:extLst>
          </p:cNvPr>
          <p:cNvCxnSpPr>
            <a:cxnSpLocks/>
          </p:cNvCxnSpPr>
          <p:nvPr/>
        </p:nvCxnSpPr>
        <p:spPr>
          <a:xfrm flipH="1">
            <a:off x="6400801" y="2582676"/>
            <a:ext cx="2917950" cy="1303525"/>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25F3AC4-3990-1840-A70B-C42E8B9A120E}"/>
              </a:ext>
            </a:extLst>
          </p:cNvPr>
          <p:cNvSpPr txBox="1"/>
          <p:nvPr/>
        </p:nvSpPr>
        <p:spPr>
          <a:xfrm>
            <a:off x="9471647" y="5204039"/>
            <a:ext cx="2408775" cy="430887"/>
          </a:xfrm>
          <a:prstGeom prst="rect">
            <a:avLst/>
          </a:prstGeom>
          <a:noFill/>
          <a:ln w="19050">
            <a:solidFill>
              <a:srgbClr val="00B0F0"/>
            </a:solidFill>
          </a:ln>
        </p:spPr>
        <p:txBody>
          <a:bodyPr wrap="square" rtlCol="0">
            <a:spAutoFit/>
          </a:bodyPr>
          <a:lstStyle/>
          <a:p>
            <a:r>
              <a:rPr lang="en-GB" sz="2200" dirty="0">
                <a:solidFill>
                  <a:schemeClr val="bg1"/>
                </a:solidFill>
                <a:latin typeface="+mj-lt"/>
              </a:rPr>
              <a:t>Which means…</a:t>
            </a:r>
          </a:p>
        </p:txBody>
      </p:sp>
      <p:cxnSp>
        <p:nvCxnSpPr>
          <p:cNvPr id="20" name="Straight Arrow Connector 19">
            <a:extLst>
              <a:ext uri="{FF2B5EF4-FFF2-40B4-BE49-F238E27FC236}">
                <a16:creationId xmlns:a16="http://schemas.microsoft.com/office/drawing/2014/main" id="{08834347-14A4-2742-9F2F-2BAD9DE80F1C}"/>
              </a:ext>
            </a:extLst>
          </p:cNvPr>
          <p:cNvCxnSpPr>
            <a:cxnSpLocks/>
          </p:cNvCxnSpPr>
          <p:nvPr/>
        </p:nvCxnSpPr>
        <p:spPr>
          <a:xfrm flipH="1">
            <a:off x="10534650" y="4038601"/>
            <a:ext cx="1" cy="895349"/>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940B04CC-F90C-8E44-BF71-68E6D1BE7930}"/>
              </a:ext>
            </a:extLst>
          </p:cNvPr>
          <p:cNvCxnSpPr>
            <a:cxnSpLocks/>
          </p:cNvCxnSpPr>
          <p:nvPr/>
        </p:nvCxnSpPr>
        <p:spPr>
          <a:xfrm flipH="1">
            <a:off x="10534650" y="5768811"/>
            <a:ext cx="1" cy="895349"/>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0799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900" decel="100000" fill="hold"/>
                                        <p:tgtEl>
                                          <p:spTgt spid="1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 calcmode="lin" valueType="num">
                                      <p:cBhvr>
                                        <p:cTn id="15" dur="1000" fill="hold"/>
                                        <p:tgtEl>
                                          <p:spTgt spid="10">
                                            <p:txEl>
                                              <p:pRg st="0" end="0"/>
                                            </p:txEl>
                                          </p:spTgt>
                                        </p:tgtEl>
                                        <p:attrNameLst>
                                          <p:attrName>ppt_w</p:attrName>
                                        </p:attrNameLst>
                                      </p:cBhvr>
                                      <p:tavLst>
                                        <p:tav tm="0">
                                          <p:val>
                                            <p:strVal val="#ppt_w*0.70"/>
                                          </p:val>
                                        </p:tav>
                                        <p:tav tm="100000">
                                          <p:val>
                                            <p:strVal val="#ppt_w"/>
                                          </p:val>
                                        </p:tav>
                                      </p:tavLst>
                                    </p:anim>
                                    <p:anim calcmode="lin" valueType="num">
                                      <p:cBhvr>
                                        <p:cTn id="16" dur="1000" fill="hold"/>
                                        <p:tgtEl>
                                          <p:spTgt spid="10">
                                            <p:txEl>
                                              <p:pRg st="0" end="0"/>
                                            </p:txEl>
                                          </p:spTgt>
                                        </p:tgtEl>
                                        <p:attrNameLst>
                                          <p:attrName>ppt_h</p:attrName>
                                        </p:attrNameLst>
                                      </p:cBhvr>
                                      <p:tavLst>
                                        <p:tav tm="0">
                                          <p:val>
                                            <p:strVal val="#ppt_h"/>
                                          </p:val>
                                        </p:tav>
                                        <p:tav tm="100000">
                                          <p:val>
                                            <p:strVal val="#ppt_h"/>
                                          </p:val>
                                        </p:tav>
                                      </p:tavLst>
                                    </p:anim>
                                    <p:animEffect transition="in" filter="fade">
                                      <p:cBhvr>
                                        <p:cTn id="17" dur="1000"/>
                                        <p:tgtEl>
                                          <p:spTgt spid="10">
                                            <p:txEl>
                                              <p:pRg st="0" end="0"/>
                                            </p:txEl>
                                          </p:spTgt>
                                        </p:tgtEl>
                                      </p:cBhvr>
                                    </p:animEffect>
                                  </p:childTnLst>
                                </p:cTn>
                              </p:par>
                              <p:par>
                                <p:cTn id="18" presetID="55" presetClass="entr" presetSubtype="0" fill="hold" nodeType="withEffect">
                                  <p:stCondLst>
                                    <p:cond delay="0"/>
                                  </p:stCondLst>
                                  <p:childTnLst>
                                    <p:set>
                                      <p:cBhvr>
                                        <p:cTn id="19" dur="1" fill="hold">
                                          <p:stCondLst>
                                            <p:cond delay="0"/>
                                          </p:stCondLst>
                                        </p:cTn>
                                        <p:tgtEl>
                                          <p:spTgt spid="10">
                                            <p:txEl>
                                              <p:pRg st="1" end="1"/>
                                            </p:txEl>
                                          </p:spTgt>
                                        </p:tgtEl>
                                        <p:attrNameLst>
                                          <p:attrName>style.visibility</p:attrName>
                                        </p:attrNameLst>
                                      </p:cBhvr>
                                      <p:to>
                                        <p:strVal val="visible"/>
                                      </p:to>
                                    </p:set>
                                    <p:anim calcmode="lin" valueType="num">
                                      <p:cBhvr>
                                        <p:cTn id="20" dur="1000" fill="hold"/>
                                        <p:tgtEl>
                                          <p:spTgt spid="10">
                                            <p:txEl>
                                              <p:pRg st="1" end="1"/>
                                            </p:txEl>
                                          </p:spTgt>
                                        </p:tgtEl>
                                        <p:attrNameLst>
                                          <p:attrName>ppt_w</p:attrName>
                                        </p:attrNameLst>
                                      </p:cBhvr>
                                      <p:tavLst>
                                        <p:tav tm="0">
                                          <p:val>
                                            <p:strVal val="#ppt_w*0.70"/>
                                          </p:val>
                                        </p:tav>
                                        <p:tav tm="100000">
                                          <p:val>
                                            <p:strVal val="#ppt_w"/>
                                          </p:val>
                                        </p:tav>
                                      </p:tavLst>
                                    </p:anim>
                                    <p:anim calcmode="lin" valueType="num">
                                      <p:cBhvr>
                                        <p:cTn id="21" dur="1000" fill="hold"/>
                                        <p:tgtEl>
                                          <p:spTgt spid="10">
                                            <p:txEl>
                                              <p:pRg st="1" end="1"/>
                                            </p:txEl>
                                          </p:spTgt>
                                        </p:tgtEl>
                                        <p:attrNameLst>
                                          <p:attrName>ppt_h</p:attrName>
                                        </p:attrNameLst>
                                      </p:cBhvr>
                                      <p:tavLst>
                                        <p:tav tm="0">
                                          <p:val>
                                            <p:strVal val="#ppt_h"/>
                                          </p:val>
                                        </p:tav>
                                        <p:tav tm="100000">
                                          <p:val>
                                            <p:strVal val="#ppt_h"/>
                                          </p:val>
                                        </p:tav>
                                      </p:tavLst>
                                    </p:anim>
                                    <p:animEffect transition="in" filter="fade">
                                      <p:cBhvr>
                                        <p:cTn id="22" dur="1000"/>
                                        <p:tgtEl>
                                          <p:spTgt spid="10">
                                            <p:txEl>
                                              <p:pRg st="1" end="1"/>
                                            </p:txEl>
                                          </p:spTgt>
                                        </p:tgtEl>
                                      </p:cBhvr>
                                    </p:animEffect>
                                  </p:childTnLst>
                                </p:cTn>
                              </p:par>
                              <p:par>
                                <p:cTn id="23" presetID="55" presetClass="entr" presetSubtype="0" fill="hold" nodeType="with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 calcmode="lin" valueType="num">
                                      <p:cBhvr>
                                        <p:cTn id="25" dur="1000" fill="hold"/>
                                        <p:tgtEl>
                                          <p:spTgt spid="10">
                                            <p:txEl>
                                              <p:pRg st="2" end="2"/>
                                            </p:txEl>
                                          </p:spTgt>
                                        </p:tgtEl>
                                        <p:attrNameLst>
                                          <p:attrName>ppt_w</p:attrName>
                                        </p:attrNameLst>
                                      </p:cBhvr>
                                      <p:tavLst>
                                        <p:tav tm="0">
                                          <p:val>
                                            <p:strVal val="#ppt_w*0.70"/>
                                          </p:val>
                                        </p:tav>
                                        <p:tav tm="100000">
                                          <p:val>
                                            <p:strVal val="#ppt_w"/>
                                          </p:val>
                                        </p:tav>
                                      </p:tavLst>
                                    </p:anim>
                                    <p:anim calcmode="lin" valueType="num">
                                      <p:cBhvr>
                                        <p:cTn id="26" dur="1000" fill="hold"/>
                                        <p:tgtEl>
                                          <p:spTgt spid="10">
                                            <p:txEl>
                                              <p:pRg st="2" end="2"/>
                                            </p:txEl>
                                          </p:spTgt>
                                        </p:tgtEl>
                                        <p:attrNameLst>
                                          <p:attrName>ppt_h</p:attrName>
                                        </p:attrNameLst>
                                      </p:cBhvr>
                                      <p:tavLst>
                                        <p:tav tm="0">
                                          <p:val>
                                            <p:strVal val="#ppt_h"/>
                                          </p:val>
                                        </p:tav>
                                        <p:tav tm="100000">
                                          <p:val>
                                            <p:strVal val="#ppt_h"/>
                                          </p:val>
                                        </p:tav>
                                      </p:tavLst>
                                    </p:anim>
                                    <p:animEffect transition="in" filter="fade">
                                      <p:cBhvr>
                                        <p:cTn id="27" dur="1000"/>
                                        <p:tgtEl>
                                          <p:spTgt spid="10">
                                            <p:txEl>
                                              <p:pRg st="2" end="2"/>
                                            </p:txEl>
                                          </p:spTgt>
                                        </p:tgtEl>
                                      </p:cBhvr>
                                    </p:animEffect>
                                  </p:childTnLst>
                                </p:cTn>
                              </p:par>
                              <p:par>
                                <p:cTn id="28" presetID="55" presetClass="entr" presetSubtype="0" fill="hold" nodeType="withEffect">
                                  <p:stCondLst>
                                    <p:cond delay="0"/>
                                  </p:stCondLst>
                                  <p:childTnLst>
                                    <p:set>
                                      <p:cBhvr>
                                        <p:cTn id="29" dur="1" fill="hold">
                                          <p:stCondLst>
                                            <p:cond delay="0"/>
                                          </p:stCondLst>
                                        </p:cTn>
                                        <p:tgtEl>
                                          <p:spTgt spid="10">
                                            <p:txEl>
                                              <p:pRg st="3" end="3"/>
                                            </p:txEl>
                                          </p:spTgt>
                                        </p:tgtEl>
                                        <p:attrNameLst>
                                          <p:attrName>style.visibility</p:attrName>
                                        </p:attrNameLst>
                                      </p:cBhvr>
                                      <p:to>
                                        <p:strVal val="visible"/>
                                      </p:to>
                                    </p:set>
                                    <p:anim calcmode="lin" valueType="num">
                                      <p:cBhvr>
                                        <p:cTn id="30" dur="1000" fill="hold"/>
                                        <p:tgtEl>
                                          <p:spTgt spid="10">
                                            <p:txEl>
                                              <p:pRg st="3" end="3"/>
                                            </p:txEl>
                                          </p:spTgt>
                                        </p:tgtEl>
                                        <p:attrNameLst>
                                          <p:attrName>ppt_w</p:attrName>
                                        </p:attrNameLst>
                                      </p:cBhvr>
                                      <p:tavLst>
                                        <p:tav tm="0">
                                          <p:val>
                                            <p:strVal val="#ppt_w*0.70"/>
                                          </p:val>
                                        </p:tav>
                                        <p:tav tm="100000">
                                          <p:val>
                                            <p:strVal val="#ppt_w"/>
                                          </p:val>
                                        </p:tav>
                                      </p:tavLst>
                                    </p:anim>
                                    <p:anim calcmode="lin" valueType="num">
                                      <p:cBhvr>
                                        <p:cTn id="31" dur="1000" fill="hold"/>
                                        <p:tgtEl>
                                          <p:spTgt spid="10">
                                            <p:txEl>
                                              <p:pRg st="3" end="3"/>
                                            </p:txEl>
                                          </p:spTgt>
                                        </p:tgtEl>
                                        <p:attrNameLst>
                                          <p:attrName>ppt_h</p:attrName>
                                        </p:attrNameLst>
                                      </p:cBhvr>
                                      <p:tavLst>
                                        <p:tav tm="0">
                                          <p:val>
                                            <p:strVal val="#ppt_h"/>
                                          </p:val>
                                        </p:tav>
                                        <p:tav tm="100000">
                                          <p:val>
                                            <p:strVal val="#ppt_h"/>
                                          </p:val>
                                        </p:tav>
                                      </p:tavLst>
                                    </p:anim>
                                    <p:animEffect transition="in" filter="fade">
                                      <p:cBhvr>
                                        <p:cTn id="32" dur="1000"/>
                                        <p:tgtEl>
                                          <p:spTgt spid="10">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grpId="0" nodeType="click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1000"/>
                                        <p:tgtEl>
                                          <p:spTgt spid="38"/>
                                        </p:tgtEl>
                                      </p:cBhvr>
                                    </p:animEffect>
                                    <p:anim calcmode="lin" valueType="num">
                                      <p:cBhvr>
                                        <p:cTn id="38" dur="1000" fill="hold"/>
                                        <p:tgtEl>
                                          <p:spTgt spid="38"/>
                                        </p:tgtEl>
                                        <p:attrNameLst>
                                          <p:attrName>ppt_x</p:attrName>
                                        </p:attrNameLst>
                                      </p:cBhvr>
                                      <p:tavLst>
                                        <p:tav tm="0">
                                          <p:val>
                                            <p:strVal val="#ppt_x"/>
                                          </p:val>
                                        </p:tav>
                                        <p:tav tm="100000">
                                          <p:val>
                                            <p:strVal val="#ppt_x"/>
                                          </p:val>
                                        </p:tav>
                                      </p:tavLst>
                                    </p:anim>
                                    <p:anim calcmode="lin" valueType="num">
                                      <p:cBhvr>
                                        <p:cTn id="39" dur="900" decel="100000" fill="hold"/>
                                        <p:tgtEl>
                                          <p:spTgt spid="38"/>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7" presetClass="entr" presetSubtype="0"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1000"/>
                                        <p:tgtEl>
                                          <p:spTgt spid="9"/>
                                        </p:tgtEl>
                                      </p:cBhvr>
                                    </p:animEffect>
                                    <p:anim calcmode="lin" valueType="num">
                                      <p:cBhvr>
                                        <p:cTn id="46" dur="1000" fill="hold"/>
                                        <p:tgtEl>
                                          <p:spTgt spid="9"/>
                                        </p:tgtEl>
                                        <p:attrNameLst>
                                          <p:attrName>ppt_x</p:attrName>
                                        </p:attrNameLst>
                                      </p:cBhvr>
                                      <p:tavLst>
                                        <p:tav tm="0">
                                          <p:val>
                                            <p:strVal val="#ppt_x"/>
                                          </p:val>
                                        </p:tav>
                                        <p:tav tm="100000">
                                          <p:val>
                                            <p:strVal val="#ppt_x"/>
                                          </p:val>
                                        </p:tav>
                                      </p:tavLst>
                                    </p:anim>
                                    <p:anim calcmode="lin" valueType="num">
                                      <p:cBhvr>
                                        <p:cTn id="47" dur="900" decel="100000" fill="hold"/>
                                        <p:tgtEl>
                                          <p:spTgt spid="9"/>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dissolve">
                                      <p:cBhvr>
                                        <p:cTn id="53" dur="500"/>
                                        <p:tgtEl>
                                          <p:spTgt spid="11"/>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nodeType="click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dissolve">
                                      <p:cBhvr>
                                        <p:cTn id="58" dur="500"/>
                                        <p:tgtEl>
                                          <p:spTgt spid="14"/>
                                        </p:tgtEl>
                                      </p:cBhvr>
                                    </p:animEffect>
                                  </p:childTnLst>
                                </p:cTn>
                              </p:par>
                            </p:childTnLst>
                          </p:cTn>
                        </p:par>
                      </p:childTnLst>
                    </p:cTn>
                  </p:par>
                  <p:par>
                    <p:cTn id="59" fill="hold">
                      <p:stCondLst>
                        <p:cond delay="indefinite"/>
                      </p:stCondLst>
                      <p:childTnLst>
                        <p:par>
                          <p:cTn id="60" fill="hold">
                            <p:stCondLst>
                              <p:cond delay="0"/>
                            </p:stCondLst>
                            <p:childTnLst>
                              <p:par>
                                <p:cTn id="61" presetID="9" presetClass="entr" presetSubtype="0" fill="hold" nodeType="click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dissolve">
                                      <p:cBhvr>
                                        <p:cTn id="63" dur="500"/>
                                        <p:tgtEl>
                                          <p:spTgt spid="20"/>
                                        </p:tgtEl>
                                      </p:cBhvr>
                                    </p:animEffect>
                                  </p:childTnLst>
                                </p:cTn>
                              </p:par>
                            </p:childTnLst>
                          </p:cTn>
                        </p:par>
                      </p:childTnLst>
                    </p:cTn>
                  </p:par>
                  <p:par>
                    <p:cTn id="64" fill="hold">
                      <p:stCondLst>
                        <p:cond delay="indefinite"/>
                      </p:stCondLst>
                      <p:childTnLst>
                        <p:par>
                          <p:cTn id="65" fill="hold">
                            <p:stCondLst>
                              <p:cond delay="0"/>
                            </p:stCondLst>
                            <p:childTnLst>
                              <p:par>
                                <p:cTn id="66" presetID="37" presetClass="entr" presetSubtype="0" fill="hold" grpId="0" nodeType="click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1000"/>
                                        <p:tgtEl>
                                          <p:spTgt spid="19"/>
                                        </p:tgtEl>
                                      </p:cBhvr>
                                    </p:animEffect>
                                    <p:anim calcmode="lin" valueType="num">
                                      <p:cBhvr>
                                        <p:cTn id="69" dur="1000" fill="hold"/>
                                        <p:tgtEl>
                                          <p:spTgt spid="19"/>
                                        </p:tgtEl>
                                        <p:attrNameLst>
                                          <p:attrName>ppt_x</p:attrName>
                                        </p:attrNameLst>
                                      </p:cBhvr>
                                      <p:tavLst>
                                        <p:tav tm="0">
                                          <p:val>
                                            <p:strVal val="#ppt_x"/>
                                          </p:val>
                                        </p:tav>
                                        <p:tav tm="100000">
                                          <p:val>
                                            <p:strVal val="#ppt_x"/>
                                          </p:val>
                                        </p:tav>
                                      </p:tavLst>
                                    </p:anim>
                                    <p:anim calcmode="lin" valueType="num">
                                      <p:cBhvr>
                                        <p:cTn id="70" dur="900" decel="100000" fill="hold"/>
                                        <p:tgtEl>
                                          <p:spTgt spid="19"/>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nodeType="click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dissolve">
                                      <p:cBhvr>
                                        <p:cTn id="7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8" grpId="0" animBg="1"/>
      <p:bldP spid="9"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754FA974-C091-6F4D-8860-2E38A31095B2}"/>
              </a:ext>
            </a:extLst>
          </p:cNvPr>
          <p:cNvSpPr txBox="1"/>
          <p:nvPr/>
        </p:nvSpPr>
        <p:spPr>
          <a:xfrm>
            <a:off x="2285738" y="6913"/>
            <a:ext cx="8363208" cy="3214341"/>
          </a:xfrm>
          <a:prstGeom prst="rect">
            <a:avLst/>
          </a:prstGeom>
          <a:noFill/>
        </p:spPr>
        <p:txBody>
          <a:bodyPr wrap="square">
            <a:spAutoFit/>
          </a:bodyPr>
          <a:lstStyle/>
          <a:p>
            <a:pPr>
              <a:lnSpc>
                <a:spcPct val="150000"/>
              </a:lnSpc>
            </a:pPr>
            <a:r>
              <a:rPr lang="en-GB" sz="2100" dirty="0">
                <a:solidFill>
                  <a:schemeClr val="bg1"/>
                </a:solidFill>
                <a:latin typeface="Architects Daughter" pitchFamily="2" charset="0"/>
              </a:rPr>
              <a:t>As this essay will demonstrate, city officials have several options when it comes to encouraging locals to commute by bus, train, or other means, including taxing drivers, which would also finance infrastructure, as well as changing public attitudes.</a:t>
            </a:r>
          </a:p>
          <a:p>
            <a:pPr>
              <a:lnSpc>
                <a:spcPct val="150000"/>
              </a:lnSpc>
            </a:pPr>
            <a:endParaRPr lang="en-GB" sz="1100" dirty="0">
              <a:solidFill>
                <a:schemeClr val="bg1"/>
              </a:solidFill>
              <a:latin typeface="Architects Daughter" pitchFamily="2" charset="0"/>
            </a:endParaRPr>
          </a:p>
          <a:p>
            <a:pPr>
              <a:lnSpc>
                <a:spcPct val="150000"/>
              </a:lnSpc>
            </a:pPr>
            <a:r>
              <a:rPr lang="en-GB" sz="2100" dirty="0">
                <a:solidFill>
                  <a:schemeClr val="bg1"/>
                </a:solidFill>
                <a:latin typeface="Architects Daughter" pitchFamily="2" charset="0"/>
              </a:rPr>
              <a:t>Body 1: collecting fees from drivers (tolls), and spending revenues</a:t>
            </a:r>
          </a:p>
          <a:p>
            <a:pPr>
              <a:lnSpc>
                <a:spcPct val="150000"/>
              </a:lnSpc>
            </a:pPr>
            <a:r>
              <a:rPr lang="en-GB" sz="2100" dirty="0">
                <a:solidFill>
                  <a:schemeClr val="bg1"/>
                </a:solidFill>
                <a:latin typeface="Architects Daughter" pitchFamily="2" charset="0"/>
              </a:rPr>
              <a:t>Body 2: educate the public on the environmental risks</a:t>
            </a:r>
          </a:p>
        </p:txBody>
      </p:sp>
      <p:sp>
        <p:nvSpPr>
          <p:cNvPr id="45" name="TextBox 44">
            <a:extLst>
              <a:ext uri="{FF2B5EF4-FFF2-40B4-BE49-F238E27FC236}">
                <a16:creationId xmlns:a16="http://schemas.microsoft.com/office/drawing/2014/main" id="{D3FD053B-95CA-274C-8637-BE9CD03EBF1D}"/>
              </a:ext>
            </a:extLst>
          </p:cNvPr>
          <p:cNvSpPr txBox="1"/>
          <p:nvPr/>
        </p:nvSpPr>
        <p:spPr>
          <a:xfrm>
            <a:off x="115910" y="569921"/>
            <a:ext cx="2125013" cy="646331"/>
          </a:xfrm>
          <a:prstGeom prst="rect">
            <a:avLst/>
          </a:prstGeom>
          <a:noFill/>
          <a:ln w="19050">
            <a:solidFill>
              <a:srgbClr val="00B0F0"/>
            </a:solidFill>
          </a:ln>
        </p:spPr>
        <p:txBody>
          <a:bodyPr wrap="square" rtlCol="0">
            <a:spAutoFit/>
          </a:bodyPr>
          <a:lstStyle/>
          <a:p>
            <a:r>
              <a:rPr lang="en-GB" dirty="0">
                <a:solidFill>
                  <a:schemeClr val="bg1"/>
                </a:solidFill>
                <a:latin typeface="+mj-lt"/>
              </a:rPr>
              <a:t>Introduction – thesis statement / opinion</a:t>
            </a:r>
          </a:p>
        </p:txBody>
      </p:sp>
      <p:sp>
        <p:nvSpPr>
          <p:cNvPr id="46" name="TextBox 45">
            <a:extLst>
              <a:ext uri="{FF2B5EF4-FFF2-40B4-BE49-F238E27FC236}">
                <a16:creationId xmlns:a16="http://schemas.microsoft.com/office/drawing/2014/main" id="{A1FDF346-8493-A648-90BE-F0D2A40B1123}"/>
              </a:ext>
            </a:extLst>
          </p:cNvPr>
          <p:cNvSpPr txBox="1"/>
          <p:nvPr/>
        </p:nvSpPr>
        <p:spPr>
          <a:xfrm>
            <a:off x="115909" y="2310571"/>
            <a:ext cx="2125013" cy="923330"/>
          </a:xfrm>
          <a:prstGeom prst="rect">
            <a:avLst/>
          </a:prstGeom>
          <a:noFill/>
          <a:ln w="19050">
            <a:solidFill>
              <a:srgbClr val="00B0F0"/>
            </a:solidFill>
          </a:ln>
        </p:spPr>
        <p:txBody>
          <a:bodyPr wrap="square" rtlCol="0">
            <a:spAutoFit/>
          </a:bodyPr>
          <a:lstStyle/>
          <a:p>
            <a:r>
              <a:rPr lang="en-GB" dirty="0">
                <a:solidFill>
                  <a:schemeClr val="bg1"/>
                </a:solidFill>
                <a:latin typeface="+mj-lt"/>
              </a:rPr>
              <a:t>Body sections - main reasons for my opinion</a:t>
            </a:r>
          </a:p>
        </p:txBody>
      </p:sp>
      <p:sp>
        <p:nvSpPr>
          <p:cNvPr id="18" name="TextBox 17">
            <a:extLst>
              <a:ext uri="{FF2B5EF4-FFF2-40B4-BE49-F238E27FC236}">
                <a16:creationId xmlns:a16="http://schemas.microsoft.com/office/drawing/2014/main" id="{5BE20D50-70E0-6043-B383-0CDD57BFBDCB}"/>
              </a:ext>
            </a:extLst>
          </p:cNvPr>
          <p:cNvSpPr txBox="1"/>
          <p:nvPr/>
        </p:nvSpPr>
        <p:spPr>
          <a:xfrm>
            <a:off x="8647617" y="1929884"/>
            <a:ext cx="2125013" cy="369332"/>
          </a:xfrm>
          <a:prstGeom prst="rect">
            <a:avLst/>
          </a:prstGeom>
          <a:noFill/>
          <a:ln w="19050">
            <a:noFill/>
          </a:ln>
        </p:spPr>
        <p:txBody>
          <a:bodyPr wrap="square" rtlCol="0">
            <a:spAutoFit/>
          </a:bodyPr>
          <a:lstStyle/>
          <a:p>
            <a:r>
              <a:rPr lang="en-GB" dirty="0">
                <a:solidFill>
                  <a:schemeClr val="bg1"/>
                </a:solidFill>
                <a:latin typeface="+mj-lt"/>
              </a:rPr>
              <a:t>Outlining your essay</a:t>
            </a:r>
          </a:p>
        </p:txBody>
      </p:sp>
      <p:cxnSp>
        <p:nvCxnSpPr>
          <p:cNvPr id="20" name="Straight Connector 19">
            <a:extLst>
              <a:ext uri="{FF2B5EF4-FFF2-40B4-BE49-F238E27FC236}">
                <a16:creationId xmlns:a16="http://schemas.microsoft.com/office/drawing/2014/main" id="{15CB6E0A-05EE-A54A-B508-1DB57C557FC9}"/>
              </a:ext>
            </a:extLst>
          </p:cNvPr>
          <p:cNvCxnSpPr/>
          <p:nvPr/>
        </p:nvCxnSpPr>
        <p:spPr>
          <a:xfrm>
            <a:off x="2383658" y="569921"/>
            <a:ext cx="3960000"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625E1FF-86DC-BE4D-B58F-5DCF4B93713A}"/>
              </a:ext>
            </a:extLst>
          </p:cNvPr>
          <p:cNvCxnSpPr>
            <a:cxnSpLocks/>
          </p:cNvCxnSpPr>
          <p:nvPr/>
        </p:nvCxnSpPr>
        <p:spPr>
          <a:xfrm>
            <a:off x="6467342" y="569921"/>
            <a:ext cx="2056591" cy="1544629"/>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95E2BCC4-8906-AF4D-A1EB-775CE20F5973}"/>
              </a:ext>
            </a:extLst>
          </p:cNvPr>
          <p:cNvCxnSpPr>
            <a:cxnSpLocks/>
          </p:cNvCxnSpPr>
          <p:nvPr/>
        </p:nvCxnSpPr>
        <p:spPr>
          <a:xfrm flipH="1">
            <a:off x="11353802" y="163977"/>
            <a:ext cx="1" cy="895349"/>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9F703CE-F25E-3647-BC47-74AFC3853D57}"/>
              </a:ext>
            </a:extLst>
          </p:cNvPr>
          <p:cNvSpPr txBox="1"/>
          <p:nvPr/>
        </p:nvSpPr>
        <p:spPr>
          <a:xfrm>
            <a:off x="10515604" y="1101892"/>
            <a:ext cx="1676396" cy="584775"/>
          </a:xfrm>
          <a:prstGeom prst="rect">
            <a:avLst/>
          </a:prstGeom>
          <a:noFill/>
          <a:ln w="19050">
            <a:solidFill>
              <a:srgbClr val="00B0F0"/>
            </a:solidFill>
          </a:ln>
        </p:spPr>
        <p:txBody>
          <a:bodyPr wrap="square" rtlCol="0">
            <a:spAutoFit/>
          </a:bodyPr>
          <a:lstStyle/>
          <a:p>
            <a:r>
              <a:rPr lang="en-GB" sz="1600" dirty="0">
                <a:solidFill>
                  <a:schemeClr val="bg1"/>
                </a:solidFill>
                <a:latin typeface="+mj-lt"/>
              </a:rPr>
              <a:t>No “I think” in the introduction</a:t>
            </a:r>
          </a:p>
        </p:txBody>
      </p:sp>
      <p:cxnSp>
        <p:nvCxnSpPr>
          <p:cNvPr id="30" name="Straight Arrow Connector 29">
            <a:extLst>
              <a:ext uri="{FF2B5EF4-FFF2-40B4-BE49-F238E27FC236}">
                <a16:creationId xmlns:a16="http://schemas.microsoft.com/office/drawing/2014/main" id="{C7F119F5-FB48-CA41-859F-A8E06233F5D9}"/>
              </a:ext>
            </a:extLst>
          </p:cNvPr>
          <p:cNvCxnSpPr>
            <a:cxnSpLocks/>
          </p:cNvCxnSpPr>
          <p:nvPr/>
        </p:nvCxnSpPr>
        <p:spPr>
          <a:xfrm flipH="1">
            <a:off x="11353794" y="1908807"/>
            <a:ext cx="1" cy="720000"/>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E68EBE9-476A-0D44-90DB-AA48CCD3C617}"/>
              </a:ext>
            </a:extLst>
          </p:cNvPr>
          <p:cNvSpPr txBox="1"/>
          <p:nvPr/>
        </p:nvSpPr>
        <p:spPr>
          <a:xfrm>
            <a:off x="10533039" y="2740352"/>
            <a:ext cx="1676396" cy="584775"/>
          </a:xfrm>
          <a:prstGeom prst="rect">
            <a:avLst/>
          </a:prstGeom>
          <a:noFill/>
          <a:ln w="19050">
            <a:solidFill>
              <a:srgbClr val="00B0F0"/>
            </a:solidFill>
          </a:ln>
        </p:spPr>
        <p:txBody>
          <a:bodyPr wrap="square" rtlCol="0">
            <a:spAutoFit/>
          </a:bodyPr>
          <a:lstStyle/>
          <a:p>
            <a:r>
              <a:rPr lang="en-GB" sz="1600" dirty="0">
                <a:solidFill>
                  <a:schemeClr val="bg1"/>
                </a:solidFill>
                <a:latin typeface="+mj-lt"/>
              </a:rPr>
              <a:t>No “I think” in the conclusion</a:t>
            </a:r>
          </a:p>
        </p:txBody>
      </p:sp>
      <p:sp>
        <p:nvSpPr>
          <p:cNvPr id="35" name="TextBox 34">
            <a:extLst>
              <a:ext uri="{FF2B5EF4-FFF2-40B4-BE49-F238E27FC236}">
                <a16:creationId xmlns:a16="http://schemas.microsoft.com/office/drawing/2014/main" id="{A73415F4-B611-AF41-99B5-A7857AF632D1}"/>
              </a:ext>
            </a:extLst>
          </p:cNvPr>
          <p:cNvSpPr txBox="1"/>
          <p:nvPr/>
        </p:nvSpPr>
        <p:spPr>
          <a:xfrm>
            <a:off x="173059" y="3429000"/>
            <a:ext cx="5922937" cy="2814617"/>
          </a:xfrm>
          <a:prstGeom prst="rect">
            <a:avLst/>
          </a:prstGeom>
          <a:noFill/>
        </p:spPr>
        <p:txBody>
          <a:bodyPr wrap="square" rtlCol="0">
            <a:spAutoFit/>
          </a:bodyPr>
          <a:lstStyle/>
          <a:p>
            <a:pPr>
              <a:lnSpc>
                <a:spcPct val="150000"/>
              </a:lnSpc>
            </a:pPr>
            <a:r>
              <a:rPr lang="en-GB" sz="2000" dirty="0">
                <a:solidFill>
                  <a:schemeClr val="bg1"/>
                </a:solidFill>
                <a:latin typeface="+mj-lt"/>
              </a:rPr>
              <a:t>In summary, a government has the power to change a city’s traffic situation by altering the public’s views. If the cost of driving increases sharply, people will likely choose to save time and money by taking the bus. If they also believe that the train is more enjoyable, they might want to take advantage of this opportunity.</a:t>
            </a:r>
          </a:p>
        </p:txBody>
      </p:sp>
      <p:cxnSp>
        <p:nvCxnSpPr>
          <p:cNvPr id="14" name="Straight Connector 13">
            <a:extLst>
              <a:ext uri="{FF2B5EF4-FFF2-40B4-BE49-F238E27FC236}">
                <a16:creationId xmlns:a16="http://schemas.microsoft.com/office/drawing/2014/main" id="{15D09129-D69D-734D-84AF-03CC0CECF6B6}"/>
              </a:ext>
            </a:extLst>
          </p:cNvPr>
          <p:cNvCxnSpPr/>
          <p:nvPr/>
        </p:nvCxnSpPr>
        <p:spPr>
          <a:xfrm>
            <a:off x="6095996" y="3581400"/>
            <a:ext cx="0" cy="2662217"/>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E2B55D46-363E-444A-A9CC-E9130ABFCC0A}"/>
              </a:ext>
            </a:extLst>
          </p:cNvPr>
          <p:cNvSpPr txBox="1"/>
          <p:nvPr/>
        </p:nvSpPr>
        <p:spPr>
          <a:xfrm>
            <a:off x="6269055" y="3464471"/>
            <a:ext cx="5749859" cy="2814617"/>
          </a:xfrm>
          <a:prstGeom prst="rect">
            <a:avLst/>
          </a:prstGeom>
          <a:noFill/>
        </p:spPr>
        <p:txBody>
          <a:bodyPr wrap="square" rtlCol="0">
            <a:spAutoFit/>
          </a:bodyPr>
          <a:lstStyle/>
          <a:p>
            <a:pPr>
              <a:lnSpc>
                <a:spcPct val="150000"/>
              </a:lnSpc>
            </a:pPr>
            <a:r>
              <a:rPr lang="en-GB" sz="2000" dirty="0">
                <a:solidFill>
                  <a:schemeClr val="bg1"/>
                </a:solidFill>
                <a:latin typeface="+mj-lt"/>
              </a:rPr>
              <a:t>In summary, a government has the power to change a city’s traffic situation by altering the public’s view and by making driving less attractive. Thus, if driving becomes overly expensive and a train seems more enjoyable, people are more likely to take advantage of these public systems.</a:t>
            </a:r>
          </a:p>
        </p:txBody>
      </p:sp>
    </p:spTree>
    <p:extLst>
      <p:ext uri="{BB962C8B-B14F-4D97-AF65-F5344CB8AC3E}">
        <p14:creationId xmlns:p14="http://schemas.microsoft.com/office/powerpoint/2010/main" val="1492053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44">
                                            <p:txEl>
                                              <p:pRg st="0" end="0"/>
                                            </p:txEl>
                                          </p:spTgt>
                                        </p:tgtEl>
                                        <p:attrNameLst>
                                          <p:attrName>style.visibility</p:attrName>
                                        </p:attrNameLst>
                                      </p:cBhvr>
                                      <p:to>
                                        <p:strVal val="visible"/>
                                      </p:to>
                                    </p:set>
                                    <p:anim calcmode="lin" valueType="num">
                                      <p:cBhvr>
                                        <p:cTn id="7"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grpId="0" nodeType="click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1000"/>
                                        <p:tgtEl>
                                          <p:spTgt spid="45"/>
                                        </p:tgtEl>
                                      </p:cBhvr>
                                    </p:animEffect>
                                    <p:anim calcmode="lin" valueType="num">
                                      <p:cBhvr>
                                        <p:cTn id="14" dur="1000" fill="hold"/>
                                        <p:tgtEl>
                                          <p:spTgt spid="45"/>
                                        </p:tgtEl>
                                        <p:attrNameLst>
                                          <p:attrName>ppt_x</p:attrName>
                                        </p:attrNameLst>
                                      </p:cBhvr>
                                      <p:tavLst>
                                        <p:tav tm="0">
                                          <p:val>
                                            <p:strVal val="#ppt_x"/>
                                          </p:val>
                                        </p:tav>
                                        <p:tav tm="100000">
                                          <p:val>
                                            <p:strVal val="#ppt_x"/>
                                          </p:val>
                                        </p:tav>
                                      </p:tavLst>
                                    </p:anim>
                                    <p:anim calcmode="lin" valueType="num">
                                      <p:cBhvr>
                                        <p:cTn id="15" dur="900" decel="100000" fill="hold"/>
                                        <p:tgtEl>
                                          <p:spTgt spid="4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dissolv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1000"/>
                                        <p:tgtEl>
                                          <p:spTgt spid="24"/>
                                        </p:tgtEl>
                                      </p:cBhvr>
                                    </p:animEffect>
                                    <p:anim calcmode="lin" valueType="num">
                                      <p:cBhvr>
                                        <p:cTn id="27" dur="1000" fill="hold"/>
                                        <p:tgtEl>
                                          <p:spTgt spid="24"/>
                                        </p:tgtEl>
                                        <p:attrNameLst>
                                          <p:attrName>ppt_x</p:attrName>
                                        </p:attrNameLst>
                                      </p:cBhvr>
                                      <p:tavLst>
                                        <p:tav tm="0">
                                          <p:val>
                                            <p:strVal val="#ppt_x"/>
                                          </p:val>
                                        </p:tav>
                                        <p:tav tm="100000">
                                          <p:val>
                                            <p:strVal val="#ppt_x"/>
                                          </p:val>
                                        </p:tav>
                                      </p:tavLst>
                                    </p:anim>
                                    <p:anim calcmode="lin" valueType="num">
                                      <p:cBhvr>
                                        <p:cTn id="28" dur="900" decel="100000" fill="hold"/>
                                        <p:tgtEl>
                                          <p:spTgt spid="24"/>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1"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9" fill="hold" nodeType="click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0-#ppt_w/2"/>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7" presetClass="entr" presetSubtype="0" fill="hold" grpId="0" nodeType="click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900" decel="100000" fill="hold"/>
                                        <p:tgtEl>
                                          <p:spTgt spid="18"/>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7" presetClass="entr" presetSubtype="10" fill="hold" nodeType="clickEffect">
                                  <p:stCondLst>
                                    <p:cond delay="0"/>
                                  </p:stCondLst>
                                  <p:childTnLst>
                                    <p:set>
                                      <p:cBhvr>
                                        <p:cTn id="53" dur="1" fill="hold">
                                          <p:stCondLst>
                                            <p:cond delay="0"/>
                                          </p:stCondLst>
                                        </p:cTn>
                                        <p:tgtEl>
                                          <p:spTgt spid="44">
                                            <p:txEl>
                                              <p:pRg st="2" end="2"/>
                                            </p:txEl>
                                          </p:spTgt>
                                        </p:tgtEl>
                                        <p:attrNameLst>
                                          <p:attrName>style.visibility</p:attrName>
                                        </p:attrNameLst>
                                      </p:cBhvr>
                                      <p:to>
                                        <p:strVal val="visible"/>
                                      </p:to>
                                    </p:set>
                                    <p:anim calcmode="lin" valueType="num">
                                      <p:cBhvr>
                                        <p:cTn id="54" dur="500" fill="hold"/>
                                        <p:tgtEl>
                                          <p:spTgt spid="44">
                                            <p:txEl>
                                              <p:pRg st="2" end="2"/>
                                            </p:txEl>
                                          </p:spTgt>
                                        </p:tgtEl>
                                        <p:attrNameLst>
                                          <p:attrName>ppt_w</p:attrName>
                                        </p:attrNameLst>
                                      </p:cBhvr>
                                      <p:tavLst>
                                        <p:tav tm="0">
                                          <p:val>
                                            <p:fltVal val="0"/>
                                          </p:val>
                                        </p:tav>
                                        <p:tav tm="100000">
                                          <p:val>
                                            <p:strVal val="#ppt_w"/>
                                          </p:val>
                                        </p:tav>
                                      </p:tavLst>
                                    </p:anim>
                                    <p:anim calcmode="lin" valueType="num">
                                      <p:cBhvr>
                                        <p:cTn id="55" dur="500" fill="hold"/>
                                        <p:tgtEl>
                                          <p:spTgt spid="44">
                                            <p:txEl>
                                              <p:pRg st="2" end="2"/>
                                            </p:txEl>
                                          </p:spTgt>
                                        </p:tgtEl>
                                        <p:attrNameLst>
                                          <p:attrName>ppt_h</p:attrName>
                                        </p:attrNameLst>
                                      </p:cBhvr>
                                      <p:tavLst>
                                        <p:tav tm="0">
                                          <p:val>
                                            <p:strVal val="#ppt_h"/>
                                          </p:val>
                                        </p:tav>
                                        <p:tav tm="100000">
                                          <p:val>
                                            <p:strVal val="#ppt_h"/>
                                          </p:val>
                                        </p:tav>
                                      </p:tavLst>
                                    </p:anim>
                                  </p:childTnLst>
                                </p:cTn>
                              </p:par>
                              <p:par>
                                <p:cTn id="56" presetID="17" presetClass="entr" presetSubtype="10" fill="hold" nodeType="withEffect">
                                  <p:stCondLst>
                                    <p:cond delay="0"/>
                                  </p:stCondLst>
                                  <p:childTnLst>
                                    <p:set>
                                      <p:cBhvr>
                                        <p:cTn id="57" dur="1" fill="hold">
                                          <p:stCondLst>
                                            <p:cond delay="0"/>
                                          </p:stCondLst>
                                        </p:cTn>
                                        <p:tgtEl>
                                          <p:spTgt spid="44">
                                            <p:txEl>
                                              <p:pRg st="3" end="3"/>
                                            </p:txEl>
                                          </p:spTgt>
                                        </p:tgtEl>
                                        <p:attrNameLst>
                                          <p:attrName>style.visibility</p:attrName>
                                        </p:attrNameLst>
                                      </p:cBhvr>
                                      <p:to>
                                        <p:strVal val="visible"/>
                                      </p:to>
                                    </p:set>
                                    <p:anim calcmode="lin" valueType="num">
                                      <p:cBhvr>
                                        <p:cTn id="58" dur="500" fill="hold"/>
                                        <p:tgtEl>
                                          <p:spTgt spid="44">
                                            <p:txEl>
                                              <p:pRg st="3" end="3"/>
                                            </p:txEl>
                                          </p:spTgt>
                                        </p:tgtEl>
                                        <p:attrNameLst>
                                          <p:attrName>ppt_w</p:attrName>
                                        </p:attrNameLst>
                                      </p:cBhvr>
                                      <p:tavLst>
                                        <p:tav tm="0">
                                          <p:val>
                                            <p:fltVal val="0"/>
                                          </p:val>
                                        </p:tav>
                                        <p:tav tm="100000">
                                          <p:val>
                                            <p:strVal val="#ppt_w"/>
                                          </p:val>
                                        </p:tav>
                                      </p:tavLst>
                                    </p:anim>
                                    <p:anim calcmode="lin" valueType="num">
                                      <p:cBhvr>
                                        <p:cTn id="59" dur="500" fill="hold"/>
                                        <p:tgtEl>
                                          <p:spTgt spid="44">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37" presetClass="entr" presetSubtype="0" fill="hold" grpId="0" nodeType="clickEffect">
                                  <p:stCondLst>
                                    <p:cond delay="0"/>
                                  </p:stCondLst>
                                  <p:childTnLst>
                                    <p:set>
                                      <p:cBhvr>
                                        <p:cTn id="63" dur="1" fill="hold">
                                          <p:stCondLst>
                                            <p:cond delay="0"/>
                                          </p:stCondLst>
                                        </p:cTn>
                                        <p:tgtEl>
                                          <p:spTgt spid="46"/>
                                        </p:tgtEl>
                                        <p:attrNameLst>
                                          <p:attrName>style.visibility</p:attrName>
                                        </p:attrNameLst>
                                      </p:cBhvr>
                                      <p:to>
                                        <p:strVal val="visible"/>
                                      </p:to>
                                    </p:set>
                                    <p:animEffect transition="in" filter="fade">
                                      <p:cBhvr>
                                        <p:cTn id="64" dur="1000"/>
                                        <p:tgtEl>
                                          <p:spTgt spid="46"/>
                                        </p:tgtEl>
                                      </p:cBhvr>
                                    </p:animEffect>
                                    <p:anim calcmode="lin" valueType="num">
                                      <p:cBhvr>
                                        <p:cTn id="65" dur="1000" fill="hold"/>
                                        <p:tgtEl>
                                          <p:spTgt spid="46"/>
                                        </p:tgtEl>
                                        <p:attrNameLst>
                                          <p:attrName>ppt_x</p:attrName>
                                        </p:attrNameLst>
                                      </p:cBhvr>
                                      <p:tavLst>
                                        <p:tav tm="0">
                                          <p:val>
                                            <p:strVal val="#ppt_x"/>
                                          </p:val>
                                        </p:tav>
                                        <p:tav tm="100000">
                                          <p:val>
                                            <p:strVal val="#ppt_x"/>
                                          </p:val>
                                        </p:tav>
                                      </p:tavLst>
                                    </p:anim>
                                    <p:anim calcmode="lin" valueType="num">
                                      <p:cBhvr>
                                        <p:cTn id="66" dur="900" decel="100000" fill="hold"/>
                                        <p:tgtEl>
                                          <p:spTgt spid="46"/>
                                        </p:tgtEl>
                                        <p:attrNameLst>
                                          <p:attrName>ppt_y</p:attrName>
                                        </p:attrNameLst>
                                      </p:cBhvr>
                                      <p:tavLst>
                                        <p:tav tm="0">
                                          <p:val>
                                            <p:strVal val="#ppt_y+1"/>
                                          </p:val>
                                        </p:tav>
                                        <p:tav tm="100000">
                                          <p:val>
                                            <p:strVal val="#ppt_y-.03"/>
                                          </p:val>
                                        </p:tav>
                                      </p:tavLst>
                                    </p:anim>
                                    <p:anim calcmode="lin" valueType="num">
                                      <p:cBhvr>
                                        <p:cTn id="67"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17" presetClass="entr" presetSubtype="10" fill="hold" nodeType="clickEffect">
                                  <p:stCondLst>
                                    <p:cond delay="0"/>
                                  </p:stCondLst>
                                  <p:childTnLst>
                                    <p:set>
                                      <p:cBhvr>
                                        <p:cTn id="71" dur="1" fill="hold">
                                          <p:stCondLst>
                                            <p:cond delay="0"/>
                                          </p:stCondLst>
                                        </p:cTn>
                                        <p:tgtEl>
                                          <p:spTgt spid="35">
                                            <p:txEl>
                                              <p:pRg st="0" end="0"/>
                                            </p:txEl>
                                          </p:spTgt>
                                        </p:tgtEl>
                                        <p:attrNameLst>
                                          <p:attrName>style.visibility</p:attrName>
                                        </p:attrNameLst>
                                      </p:cBhvr>
                                      <p:to>
                                        <p:strVal val="visible"/>
                                      </p:to>
                                    </p:set>
                                    <p:anim calcmode="lin" valueType="num">
                                      <p:cBhvr>
                                        <p:cTn id="72"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74" fill="hold">
                      <p:stCondLst>
                        <p:cond delay="indefinite"/>
                      </p:stCondLst>
                      <p:childTnLst>
                        <p:par>
                          <p:cTn id="75" fill="hold">
                            <p:stCondLst>
                              <p:cond delay="0"/>
                            </p:stCondLst>
                            <p:childTnLst>
                              <p:par>
                                <p:cTn id="76" presetID="9" presetClass="entr" presetSubtype="0" fill="hold" nodeType="click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dissolve">
                                      <p:cBhvr>
                                        <p:cTn id="78" dur="500"/>
                                        <p:tgtEl>
                                          <p:spTgt spid="14"/>
                                        </p:tgtEl>
                                      </p:cBhvr>
                                    </p:animEffect>
                                  </p:childTnLst>
                                </p:cTn>
                              </p:par>
                            </p:childTnLst>
                          </p:cTn>
                        </p:par>
                      </p:childTnLst>
                    </p:cTn>
                  </p:par>
                  <p:par>
                    <p:cTn id="79" fill="hold">
                      <p:stCondLst>
                        <p:cond delay="indefinite"/>
                      </p:stCondLst>
                      <p:childTnLst>
                        <p:par>
                          <p:cTn id="80" fill="hold">
                            <p:stCondLst>
                              <p:cond delay="0"/>
                            </p:stCondLst>
                            <p:childTnLst>
                              <p:par>
                                <p:cTn id="81" presetID="17" presetClass="entr" presetSubtype="10" fill="hold" nodeType="clickEffect">
                                  <p:stCondLst>
                                    <p:cond delay="0"/>
                                  </p:stCondLst>
                                  <p:childTnLst>
                                    <p:set>
                                      <p:cBhvr>
                                        <p:cTn id="82" dur="1" fill="hold">
                                          <p:stCondLst>
                                            <p:cond delay="0"/>
                                          </p:stCondLst>
                                        </p:cTn>
                                        <p:tgtEl>
                                          <p:spTgt spid="40">
                                            <p:txEl>
                                              <p:pRg st="0" end="0"/>
                                            </p:txEl>
                                          </p:spTgt>
                                        </p:tgtEl>
                                        <p:attrNameLst>
                                          <p:attrName>style.visibility</p:attrName>
                                        </p:attrNameLst>
                                      </p:cBhvr>
                                      <p:to>
                                        <p:strVal val="visible"/>
                                      </p:to>
                                    </p:set>
                                    <p:anim calcmode="lin" valueType="num">
                                      <p:cBhvr>
                                        <p:cTn id="83"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84" dur="500" fill="hold"/>
                                        <p:tgtEl>
                                          <p:spTgt spid="4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9" presetClass="entr" presetSubtype="0" fill="hold" nodeType="click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dissolve">
                                      <p:cBhvr>
                                        <p:cTn id="89" dur="500"/>
                                        <p:tgtEl>
                                          <p:spTgt spid="30"/>
                                        </p:tgtEl>
                                      </p:cBhvr>
                                    </p:animEffect>
                                  </p:childTnLst>
                                </p:cTn>
                              </p:par>
                            </p:childTnLst>
                          </p:cTn>
                        </p:par>
                      </p:childTnLst>
                    </p:cTn>
                  </p:par>
                  <p:par>
                    <p:cTn id="90" fill="hold">
                      <p:stCondLst>
                        <p:cond delay="indefinite"/>
                      </p:stCondLst>
                      <p:childTnLst>
                        <p:par>
                          <p:cTn id="91" fill="hold">
                            <p:stCondLst>
                              <p:cond delay="0"/>
                            </p:stCondLst>
                            <p:childTnLst>
                              <p:par>
                                <p:cTn id="92" presetID="37" presetClass="entr" presetSubtype="0" fill="hold" grpId="0" nodeType="click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fade">
                                      <p:cBhvr>
                                        <p:cTn id="94" dur="1000"/>
                                        <p:tgtEl>
                                          <p:spTgt spid="32"/>
                                        </p:tgtEl>
                                      </p:cBhvr>
                                    </p:animEffect>
                                    <p:anim calcmode="lin" valueType="num">
                                      <p:cBhvr>
                                        <p:cTn id="95" dur="1000" fill="hold"/>
                                        <p:tgtEl>
                                          <p:spTgt spid="32"/>
                                        </p:tgtEl>
                                        <p:attrNameLst>
                                          <p:attrName>ppt_x</p:attrName>
                                        </p:attrNameLst>
                                      </p:cBhvr>
                                      <p:tavLst>
                                        <p:tav tm="0">
                                          <p:val>
                                            <p:strVal val="#ppt_x"/>
                                          </p:val>
                                        </p:tav>
                                        <p:tav tm="100000">
                                          <p:val>
                                            <p:strVal val="#ppt_x"/>
                                          </p:val>
                                        </p:tav>
                                      </p:tavLst>
                                    </p:anim>
                                    <p:anim calcmode="lin" valueType="num">
                                      <p:cBhvr>
                                        <p:cTn id="96" dur="900" decel="100000" fill="hold"/>
                                        <p:tgtEl>
                                          <p:spTgt spid="32"/>
                                        </p:tgtEl>
                                        <p:attrNameLst>
                                          <p:attrName>ppt_y</p:attrName>
                                        </p:attrNameLst>
                                      </p:cBhvr>
                                      <p:tavLst>
                                        <p:tav tm="0">
                                          <p:val>
                                            <p:strVal val="#ppt_y+1"/>
                                          </p:val>
                                        </p:tav>
                                        <p:tav tm="100000">
                                          <p:val>
                                            <p:strVal val="#ppt_y-.03"/>
                                          </p:val>
                                        </p:tav>
                                      </p:tavLst>
                                    </p:anim>
                                    <p:anim calcmode="lin" valueType="num">
                                      <p:cBhvr>
                                        <p:cTn id="97"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18" grpId="0" animBg="1"/>
      <p:bldP spid="24" grpId="0" animBg="1"/>
      <p:bldP spid="3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8CD3EF9-4731-2541-95FE-0FFB016F31F4}"/>
              </a:ext>
            </a:extLst>
          </p:cNvPr>
          <p:cNvSpPr txBox="1"/>
          <p:nvPr/>
        </p:nvSpPr>
        <p:spPr>
          <a:xfrm>
            <a:off x="1025772" y="678504"/>
            <a:ext cx="3803806" cy="547650"/>
          </a:xfrm>
          <a:prstGeom prst="rect">
            <a:avLst/>
          </a:prstGeom>
          <a:noFill/>
        </p:spPr>
        <p:txBody>
          <a:bodyPr wrap="square" rtlCol="0">
            <a:spAutoFit/>
          </a:bodyPr>
          <a:lstStyle/>
          <a:p>
            <a:pPr>
              <a:lnSpc>
                <a:spcPct val="150000"/>
              </a:lnSpc>
            </a:pPr>
            <a:r>
              <a:rPr lang="en-GB" sz="2200" dirty="0">
                <a:solidFill>
                  <a:schemeClr val="bg1"/>
                </a:solidFill>
                <a:latin typeface="+mj-lt"/>
              </a:rPr>
              <a:t>Conclusions</a:t>
            </a:r>
          </a:p>
        </p:txBody>
      </p:sp>
      <p:sp>
        <p:nvSpPr>
          <p:cNvPr id="9" name="TextBox 8">
            <a:extLst>
              <a:ext uri="{FF2B5EF4-FFF2-40B4-BE49-F238E27FC236}">
                <a16:creationId xmlns:a16="http://schemas.microsoft.com/office/drawing/2014/main" id="{C811DF29-D8F0-8F46-B8BA-5D6A339CA3C0}"/>
              </a:ext>
            </a:extLst>
          </p:cNvPr>
          <p:cNvSpPr txBox="1"/>
          <p:nvPr/>
        </p:nvSpPr>
        <p:spPr>
          <a:xfrm>
            <a:off x="1642512" y="1535548"/>
            <a:ext cx="8892406" cy="3086807"/>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Should offer another viewpoint, </a:t>
            </a:r>
          </a:p>
          <a:p>
            <a:pPr marL="342900" indent="-342900">
              <a:lnSpc>
                <a:spcPct val="150000"/>
              </a:lnSpc>
              <a:buFontTx/>
              <a:buChar char="-"/>
            </a:pPr>
            <a:r>
              <a:rPr lang="en-GB" sz="2200" dirty="0">
                <a:solidFill>
                  <a:schemeClr val="bg1"/>
                </a:solidFill>
                <a:latin typeface="+mj-lt"/>
              </a:rPr>
              <a:t>discuss limitations of the work, </a:t>
            </a:r>
          </a:p>
          <a:p>
            <a:pPr marL="342900" indent="-342900">
              <a:lnSpc>
                <a:spcPct val="150000"/>
              </a:lnSpc>
              <a:buFontTx/>
              <a:buChar char="-"/>
            </a:pPr>
            <a:r>
              <a:rPr lang="en-GB" sz="2200" dirty="0">
                <a:solidFill>
                  <a:schemeClr val="bg1"/>
                </a:solidFill>
                <a:latin typeface="+mj-lt"/>
              </a:rPr>
              <a:t>can be a good place to mention further work: </a:t>
            </a:r>
          </a:p>
          <a:p>
            <a:pPr marL="800100" lvl="1" indent="-342900">
              <a:lnSpc>
                <a:spcPct val="150000"/>
              </a:lnSpc>
              <a:buFontTx/>
              <a:buChar char="-"/>
            </a:pPr>
            <a:r>
              <a:rPr lang="en-GB" sz="2200" dirty="0">
                <a:solidFill>
                  <a:schemeClr val="bg1"/>
                </a:solidFill>
                <a:latin typeface="+mj-lt"/>
              </a:rPr>
              <a:t>to outline open problems and direction for future research </a:t>
            </a:r>
          </a:p>
          <a:p>
            <a:pPr marL="800100" lvl="1" indent="-342900">
              <a:lnSpc>
                <a:spcPct val="150000"/>
              </a:lnSpc>
              <a:buFontTx/>
              <a:buChar char="-"/>
            </a:pPr>
            <a:r>
              <a:rPr lang="en-GB" sz="2200" dirty="0">
                <a:solidFill>
                  <a:schemeClr val="bg1"/>
                </a:solidFill>
                <a:latin typeface="+mj-lt"/>
              </a:rPr>
              <a:t>and to mention work in progress </a:t>
            </a:r>
          </a:p>
          <a:p>
            <a:pPr>
              <a:lnSpc>
                <a:spcPct val="150000"/>
              </a:lnSpc>
            </a:pPr>
            <a:endParaRPr lang="en-GB" sz="2200" dirty="0">
              <a:solidFill>
                <a:schemeClr val="bg1"/>
              </a:solidFill>
              <a:latin typeface="+mj-lt"/>
            </a:endParaRPr>
          </a:p>
        </p:txBody>
      </p:sp>
      <p:sp>
        <p:nvSpPr>
          <p:cNvPr id="11" name="TextBox 10">
            <a:extLst>
              <a:ext uri="{FF2B5EF4-FFF2-40B4-BE49-F238E27FC236}">
                <a16:creationId xmlns:a16="http://schemas.microsoft.com/office/drawing/2014/main" id="{016D34E1-B362-484C-AFB6-33C91D21E9F8}"/>
              </a:ext>
            </a:extLst>
          </p:cNvPr>
          <p:cNvSpPr txBox="1"/>
          <p:nvPr/>
        </p:nvSpPr>
        <p:spPr>
          <a:xfrm>
            <a:off x="4829578" y="5048627"/>
            <a:ext cx="1648495" cy="547650"/>
          </a:xfrm>
          <a:prstGeom prst="rect">
            <a:avLst/>
          </a:prstGeom>
          <a:noFill/>
        </p:spPr>
        <p:txBody>
          <a:bodyPr wrap="square" rtlCol="0">
            <a:spAutoFit/>
          </a:bodyPr>
          <a:lstStyle/>
          <a:p>
            <a:pPr>
              <a:lnSpc>
                <a:spcPct val="150000"/>
              </a:lnSpc>
            </a:pPr>
            <a:r>
              <a:rPr lang="en-GB" sz="2200" dirty="0" err="1">
                <a:solidFill>
                  <a:schemeClr val="bg1"/>
                </a:solidFill>
                <a:latin typeface="+mj-lt"/>
              </a:rPr>
              <a:t>Cut&amp;paste</a:t>
            </a:r>
            <a:endParaRPr lang="en-GB" sz="2200" dirty="0">
              <a:solidFill>
                <a:schemeClr val="bg1"/>
              </a:solidFill>
              <a:latin typeface="+mj-lt"/>
            </a:endParaRPr>
          </a:p>
        </p:txBody>
      </p:sp>
      <p:pic>
        <p:nvPicPr>
          <p:cNvPr id="12" name="Graphic 11" descr="Close">
            <a:extLst>
              <a:ext uri="{FF2B5EF4-FFF2-40B4-BE49-F238E27FC236}">
                <a16:creationId xmlns:a16="http://schemas.microsoft.com/office/drawing/2014/main" id="{EF5761D6-4C2D-7E43-A488-8C639D8F8BD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26779" y="4899958"/>
            <a:ext cx="914400" cy="914400"/>
          </a:xfrm>
          <a:prstGeom prst="rect">
            <a:avLst/>
          </a:prstGeom>
        </p:spPr>
      </p:pic>
      <p:sp>
        <p:nvSpPr>
          <p:cNvPr id="2" name="Slide Number Placeholder 1">
            <a:extLst>
              <a:ext uri="{FF2B5EF4-FFF2-40B4-BE49-F238E27FC236}">
                <a16:creationId xmlns:a16="http://schemas.microsoft.com/office/drawing/2014/main" id="{3D39D72E-B7B1-0B4B-AB89-8C4F79F201C2}"/>
              </a:ext>
            </a:extLst>
          </p:cNvPr>
          <p:cNvSpPr>
            <a:spLocks noGrp="1"/>
          </p:cNvSpPr>
          <p:nvPr>
            <p:ph type="sldNum" sz="quarter" idx="12"/>
          </p:nvPr>
        </p:nvSpPr>
        <p:spPr/>
        <p:txBody>
          <a:bodyPr/>
          <a:lstStyle/>
          <a:p>
            <a:fld id="{7C2C67A0-7BC4-6C4E-AAC3-FC12E6E5D064}" type="slidenum">
              <a:rPr lang="en-IT" smtClean="0"/>
              <a:t>2</a:t>
            </a:fld>
            <a:endParaRPr lang="en-IT"/>
          </a:p>
        </p:txBody>
      </p:sp>
    </p:spTree>
    <p:extLst>
      <p:ext uri="{BB962C8B-B14F-4D97-AF65-F5344CB8AC3E}">
        <p14:creationId xmlns:p14="http://schemas.microsoft.com/office/powerpoint/2010/main" val="530614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p:cTn id="13"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 calcmode="lin" valueType="num">
                                      <p:cBhvr>
                                        <p:cTn id="19"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 calcmode="lin" valueType="num">
                                      <p:cBhvr>
                                        <p:cTn id="25"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nodeType="clickEffect">
                                  <p:stCondLst>
                                    <p:cond delay="0"/>
                                  </p:stCondLst>
                                  <p:childTnLst>
                                    <p:set>
                                      <p:cBhvr>
                                        <p:cTn id="30" dur="1" fill="hold">
                                          <p:stCondLst>
                                            <p:cond delay="0"/>
                                          </p:stCondLst>
                                        </p:cTn>
                                        <p:tgtEl>
                                          <p:spTgt spid="9">
                                            <p:txEl>
                                              <p:pRg st="3" end="3"/>
                                            </p:txEl>
                                          </p:spTgt>
                                        </p:tgtEl>
                                        <p:attrNameLst>
                                          <p:attrName>style.visibility</p:attrName>
                                        </p:attrNameLst>
                                      </p:cBhvr>
                                      <p:to>
                                        <p:strVal val="visible"/>
                                      </p:to>
                                    </p:set>
                                    <p:anim calcmode="lin" valueType="num">
                                      <p:cBhvr>
                                        <p:cTn id="31" dur="500" fill="hold"/>
                                        <p:tgtEl>
                                          <p:spTgt spid="9">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9">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nodeType="clickEffect">
                                  <p:stCondLst>
                                    <p:cond delay="0"/>
                                  </p:stCondLst>
                                  <p:childTnLst>
                                    <p:set>
                                      <p:cBhvr>
                                        <p:cTn id="36" dur="1" fill="hold">
                                          <p:stCondLst>
                                            <p:cond delay="0"/>
                                          </p:stCondLst>
                                        </p:cTn>
                                        <p:tgtEl>
                                          <p:spTgt spid="9">
                                            <p:txEl>
                                              <p:pRg st="4" end="4"/>
                                            </p:txEl>
                                          </p:spTgt>
                                        </p:tgtEl>
                                        <p:attrNameLst>
                                          <p:attrName>style.visibility</p:attrName>
                                        </p:attrNameLst>
                                      </p:cBhvr>
                                      <p:to>
                                        <p:strVal val="visible"/>
                                      </p:to>
                                    </p:set>
                                    <p:anim calcmode="lin" valueType="num">
                                      <p:cBhvr>
                                        <p:cTn id="37" dur="500" fill="hold"/>
                                        <p:tgtEl>
                                          <p:spTgt spid="9">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9">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nodeType="click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 calcmode="lin" valueType="num">
                                      <p:cBhvr>
                                        <p:cTn id="43"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1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8CD3EF9-4731-2541-95FE-0FFB016F31F4}"/>
              </a:ext>
            </a:extLst>
          </p:cNvPr>
          <p:cNvSpPr txBox="1"/>
          <p:nvPr/>
        </p:nvSpPr>
        <p:spPr>
          <a:xfrm>
            <a:off x="7392473" y="5075367"/>
            <a:ext cx="3992451" cy="646331"/>
          </a:xfrm>
          <a:prstGeom prst="rect">
            <a:avLst/>
          </a:prstGeom>
          <a:noFill/>
        </p:spPr>
        <p:txBody>
          <a:bodyPr wrap="square" rtlCol="0">
            <a:spAutoFit/>
          </a:bodyPr>
          <a:lstStyle/>
          <a:p>
            <a:r>
              <a:rPr lang="en-GB" dirty="0">
                <a:solidFill>
                  <a:schemeClr val="bg1"/>
                </a:solidFill>
                <a:latin typeface="+mj-lt"/>
              </a:rPr>
              <a:t>Jonathan Shewchuk ,</a:t>
            </a:r>
          </a:p>
          <a:p>
            <a:r>
              <a:rPr lang="en-GB" dirty="0">
                <a:solidFill>
                  <a:schemeClr val="bg1"/>
                </a:solidFill>
                <a:latin typeface="+mj-lt"/>
              </a:rPr>
              <a:t>Computer science professor at Berkeley</a:t>
            </a:r>
          </a:p>
        </p:txBody>
      </p:sp>
      <p:sp>
        <p:nvSpPr>
          <p:cNvPr id="9" name="TextBox 8">
            <a:extLst>
              <a:ext uri="{FF2B5EF4-FFF2-40B4-BE49-F238E27FC236}">
                <a16:creationId xmlns:a16="http://schemas.microsoft.com/office/drawing/2014/main" id="{C811DF29-D8F0-8F46-B8BA-5D6A339CA3C0}"/>
              </a:ext>
            </a:extLst>
          </p:cNvPr>
          <p:cNvSpPr txBox="1"/>
          <p:nvPr/>
        </p:nvSpPr>
        <p:spPr>
          <a:xfrm>
            <a:off x="658846" y="1986308"/>
            <a:ext cx="10874307" cy="2465931"/>
          </a:xfrm>
          <a:prstGeom prst="rect">
            <a:avLst/>
          </a:prstGeom>
          <a:noFill/>
        </p:spPr>
        <p:txBody>
          <a:bodyPr wrap="square" rtlCol="0">
            <a:spAutoFit/>
          </a:bodyPr>
          <a:lstStyle/>
          <a:p>
            <a:pPr>
              <a:lnSpc>
                <a:spcPct val="150000"/>
              </a:lnSpc>
            </a:pPr>
            <a:r>
              <a:rPr lang="en-GB" sz="2100" dirty="0">
                <a:solidFill>
                  <a:schemeClr val="bg1"/>
                </a:solidFill>
                <a:latin typeface="+mj-lt"/>
              </a:rPr>
              <a:t>Conclusions should </a:t>
            </a:r>
            <a:r>
              <a:rPr lang="en-GB" sz="2100" dirty="0">
                <a:solidFill>
                  <a:schemeClr val="accent2"/>
                </a:solidFill>
                <a:latin typeface="+mj-lt"/>
              </a:rPr>
              <a:t>synthesize</a:t>
            </a:r>
            <a:r>
              <a:rPr lang="en-GB" sz="2100" dirty="0">
                <a:solidFill>
                  <a:schemeClr val="bg1"/>
                </a:solidFill>
                <a:latin typeface="+mj-lt"/>
              </a:rPr>
              <a:t> the results of your paper and separate what is significant from what is not. Ideally, they should </a:t>
            </a:r>
            <a:r>
              <a:rPr lang="en-GB" sz="2100" dirty="0">
                <a:solidFill>
                  <a:schemeClr val="accent2"/>
                </a:solidFill>
                <a:latin typeface="+mj-lt"/>
              </a:rPr>
              <a:t>add new information and observations</a:t>
            </a:r>
            <a:r>
              <a:rPr lang="en-GB" sz="2100" dirty="0">
                <a:solidFill>
                  <a:schemeClr val="bg1"/>
                </a:solidFill>
                <a:latin typeface="+mj-lt"/>
              </a:rPr>
              <a:t> that put your results in perspective. […] A good conclusion gives perspective to sights that haven’t yet been seen at the introduction. A conclusion is about the implications of what the reader has learned. Of course, a conclusion is also an excellent place for </a:t>
            </a:r>
            <a:r>
              <a:rPr lang="en-GB" sz="2100" dirty="0">
                <a:solidFill>
                  <a:schemeClr val="accent2"/>
                </a:solidFill>
                <a:latin typeface="+mj-lt"/>
              </a:rPr>
              <a:t>conjectures</a:t>
            </a:r>
            <a:r>
              <a:rPr lang="en-GB" sz="2100" dirty="0">
                <a:solidFill>
                  <a:schemeClr val="bg1"/>
                </a:solidFill>
                <a:latin typeface="+mj-lt"/>
              </a:rPr>
              <a:t>, </a:t>
            </a:r>
            <a:r>
              <a:rPr lang="en-GB" sz="2100" dirty="0">
                <a:solidFill>
                  <a:schemeClr val="accent2"/>
                </a:solidFill>
                <a:latin typeface="+mj-lt"/>
              </a:rPr>
              <a:t>wish lists</a:t>
            </a:r>
            <a:r>
              <a:rPr lang="en-GB" sz="2100" dirty="0">
                <a:solidFill>
                  <a:schemeClr val="bg1"/>
                </a:solidFill>
                <a:latin typeface="+mj-lt"/>
              </a:rPr>
              <a:t>, and </a:t>
            </a:r>
            <a:r>
              <a:rPr lang="en-GB" sz="2100" dirty="0">
                <a:solidFill>
                  <a:schemeClr val="accent2"/>
                </a:solidFill>
                <a:latin typeface="+mj-lt"/>
              </a:rPr>
              <a:t>open problems</a:t>
            </a:r>
            <a:r>
              <a:rPr lang="en-GB" sz="2100" dirty="0">
                <a:solidFill>
                  <a:schemeClr val="bg1"/>
                </a:solidFill>
                <a:latin typeface="+mj-lt"/>
              </a:rPr>
              <a:t>.</a:t>
            </a:r>
          </a:p>
        </p:txBody>
      </p:sp>
      <p:sp>
        <p:nvSpPr>
          <p:cNvPr id="7" name="TextBox 6">
            <a:extLst>
              <a:ext uri="{FF2B5EF4-FFF2-40B4-BE49-F238E27FC236}">
                <a16:creationId xmlns:a16="http://schemas.microsoft.com/office/drawing/2014/main" id="{ADB4D44F-401A-0E45-A46F-9D00C68FC3C5}"/>
              </a:ext>
            </a:extLst>
          </p:cNvPr>
          <p:cNvSpPr txBox="1"/>
          <p:nvPr/>
        </p:nvSpPr>
        <p:spPr>
          <a:xfrm>
            <a:off x="559987" y="1089355"/>
            <a:ext cx="3803806" cy="547650"/>
          </a:xfrm>
          <a:prstGeom prst="rect">
            <a:avLst/>
          </a:prstGeom>
          <a:noFill/>
        </p:spPr>
        <p:txBody>
          <a:bodyPr wrap="square" rtlCol="0">
            <a:spAutoFit/>
          </a:bodyPr>
          <a:lstStyle/>
          <a:p>
            <a:pPr>
              <a:lnSpc>
                <a:spcPct val="150000"/>
              </a:lnSpc>
            </a:pPr>
            <a:r>
              <a:rPr lang="en-GB" sz="2200" dirty="0">
                <a:solidFill>
                  <a:schemeClr val="bg1"/>
                </a:solidFill>
                <a:latin typeface="+mj-lt"/>
              </a:rPr>
              <a:t>So, what to write?</a:t>
            </a:r>
          </a:p>
        </p:txBody>
      </p:sp>
      <p:sp>
        <p:nvSpPr>
          <p:cNvPr id="2" name="Slide Number Placeholder 1">
            <a:extLst>
              <a:ext uri="{FF2B5EF4-FFF2-40B4-BE49-F238E27FC236}">
                <a16:creationId xmlns:a16="http://schemas.microsoft.com/office/drawing/2014/main" id="{E7F08ABD-5B11-FA40-93F9-22D1B424D585}"/>
              </a:ext>
            </a:extLst>
          </p:cNvPr>
          <p:cNvSpPr>
            <a:spLocks noGrp="1"/>
          </p:cNvSpPr>
          <p:nvPr>
            <p:ph type="sldNum" sz="quarter" idx="12"/>
          </p:nvPr>
        </p:nvSpPr>
        <p:spPr/>
        <p:txBody>
          <a:bodyPr/>
          <a:lstStyle/>
          <a:p>
            <a:fld id="{7C2C67A0-7BC4-6C4E-AAC3-FC12E6E5D064}" type="slidenum">
              <a:rPr lang="en-IT" smtClean="0"/>
              <a:t>3</a:t>
            </a:fld>
            <a:endParaRPr lang="en-IT"/>
          </a:p>
        </p:txBody>
      </p:sp>
    </p:spTree>
    <p:extLst>
      <p:ext uri="{BB962C8B-B14F-4D97-AF65-F5344CB8AC3E}">
        <p14:creationId xmlns:p14="http://schemas.microsoft.com/office/powerpoint/2010/main" val="507191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p:cTn id="13"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p:cTn id="19"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p:cTn id="25"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6">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8CD3EF9-4731-2541-95FE-0FFB016F31F4}"/>
              </a:ext>
            </a:extLst>
          </p:cNvPr>
          <p:cNvSpPr txBox="1"/>
          <p:nvPr/>
        </p:nvSpPr>
        <p:spPr>
          <a:xfrm>
            <a:off x="600770" y="369411"/>
            <a:ext cx="3803806" cy="547650"/>
          </a:xfrm>
          <a:prstGeom prst="rect">
            <a:avLst/>
          </a:prstGeom>
          <a:noFill/>
        </p:spPr>
        <p:txBody>
          <a:bodyPr wrap="square" rtlCol="0">
            <a:spAutoFit/>
          </a:bodyPr>
          <a:lstStyle/>
          <a:p>
            <a:pPr>
              <a:lnSpc>
                <a:spcPct val="150000"/>
              </a:lnSpc>
            </a:pPr>
            <a:r>
              <a:rPr lang="en-GB" sz="2200" dirty="0">
                <a:solidFill>
                  <a:schemeClr val="bg1"/>
                </a:solidFill>
                <a:latin typeface="+mj-lt"/>
              </a:rPr>
              <a:t>Apart from:</a:t>
            </a:r>
          </a:p>
        </p:txBody>
      </p:sp>
      <p:sp>
        <p:nvSpPr>
          <p:cNvPr id="9" name="TextBox 8">
            <a:extLst>
              <a:ext uri="{FF2B5EF4-FFF2-40B4-BE49-F238E27FC236}">
                <a16:creationId xmlns:a16="http://schemas.microsoft.com/office/drawing/2014/main" id="{C811DF29-D8F0-8F46-B8BA-5D6A339CA3C0}"/>
              </a:ext>
            </a:extLst>
          </p:cNvPr>
          <p:cNvSpPr txBox="1"/>
          <p:nvPr/>
        </p:nvSpPr>
        <p:spPr>
          <a:xfrm>
            <a:off x="985689" y="917061"/>
            <a:ext cx="10824237" cy="2578976"/>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a very brief revisit of the most important findings (highlighting how these advance your field from the present state of knowledge)</a:t>
            </a:r>
          </a:p>
          <a:p>
            <a:pPr marL="342900" indent="-342900">
              <a:lnSpc>
                <a:spcPct val="150000"/>
              </a:lnSpc>
              <a:buFontTx/>
              <a:buChar char="-"/>
            </a:pPr>
            <a:r>
              <a:rPr lang="en-GB" sz="2200" dirty="0">
                <a:solidFill>
                  <a:schemeClr val="bg1"/>
                </a:solidFill>
                <a:latin typeface="+mj-lt"/>
              </a:rPr>
              <a:t>a final judgment on the importance and significance of those findings in terms of their implications and impact, along with possible applications to other areas</a:t>
            </a:r>
          </a:p>
          <a:p>
            <a:pPr marL="342900" indent="-342900">
              <a:lnSpc>
                <a:spcPct val="150000"/>
              </a:lnSpc>
              <a:buFontTx/>
              <a:buChar char="-"/>
            </a:pPr>
            <a:r>
              <a:rPr lang="en-GB" sz="2200" dirty="0">
                <a:solidFill>
                  <a:schemeClr val="bg1"/>
                </a:solidFill>
                <a:latin typeface="+mj-lt"/>
              </a:rPr>
              <a:t>an indication of the limitation of your study</a:t>
            </a:r>
          </a:p>
        </p:txBody>
      </p:sp>
      <p:sp>
        <p:nvSpPr>
          <p:cNvPr id="7" name="TextBox 6">
            <a:extLst>
              <a:ext uri="{FF2B5EF4-FFF2-40B4-BE49-F238E27FC236}">
                <a16:creationId xmlns:a16="http://schemas.microsoft.com/office/drawing/2014/main" id="{F2431181-A376-CC4A-BB9B-A96E829DBA47}"/>
              </a:ext>
            </a:extLst>
          </p:cNvPr>
          <p:cNvSpPr txBox="1"/>
          <p:nvPr/>
        </p:nvSpPr>
        <p:spPr>
          <a:xfrm>
            <a:off x="600770" y="4043687"/>
            <a:ext cx="3803806" cy="547650"/>
          </a:xfrm>
          <a:prstGeom prst="rect">
            <a:avLst/>
          </a:prstGeom>
          <a:noFill/>
        </p:spPr>
        <p:txBody>
          <a:bodyPr wrap="square" rtlCol="0">
            <a:spAutoFit/>
          </a:bodyPr>
          <a:lstStyle/>
          <a:p>
            <a:pPr>
              <a:lnSpc>
                <a:spcPct val="150000"/>
              </a:lnSpc>
            </a:pPr>
            <a:r>
              <a:rPr lang="en-GB" sz="2200" dirty="0">
                <a:solidFill>
                  <a:schemeClr val="bg1"/>
                </a:solidFill>
                <a:latin typeface="+mj-lt"/>
              </a:rPr>
              <a:t>Conclusions should be about</a:t>
            </a:r>
          </a:p>
        </p:txBody>
      </p:sp>
      <p:sp>
        <p:nvSpPr>
          <p:cNvPr id="8" name="TextBox 7">
            <a:extLst>
              <a:ext uri="{FF2B5EF4-FFF2-40B4-BE49-F238E27FC236}">
                <a16:creationId xmlns:a16="http://schemas.microsoft.com/office/drawing/2014/main" id="{D2C99E46-F2C8-D546-8903-95A3DE71A085}"/>
              </a:ext>
            </a:extLst>
          </p:cNvPr>
          <p:cNvSpPr txBox="1"/>
          <p:nvPr/>
        </p:nvSpPr>
        <p:spPr>
          <a:xfrm>
            <a:off x="985689" y="4729784"/>
            <a:ext cx="10824237" cy="1055482"/>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Suggestions for improvement (perhaps in relation to the limitations)</a:t>
            </a:r>
          </a:p>
          <a:p>
            <a:pPr marL="342900" indent="-342900">
              <a:lnSpc>
                <a:spcPct val="150000"/>
              </a:lnSpc>
              <a:buFontTx/>
              <a:buChar char="-"/>
            </a:pPr>
            <a:r>
              <a:rPr lang="en-GB" sz="2200" dirty="0">
                <a:solidFill>
                  <a:schemeClr val="bg1"/>
                </a:solidFill>
                <a:latin typeface="+mj-lt"/>
              </a:rPr>
              <a:t>Recommendation for future work (either for the author, and/or the community)</a:t>
            </a:r>
          </a:p>
        </p:txBody>
      </p:sp>
      <p:sp>
        <p:nvSpPr>
          <p:cNvPr id="2" name="Slide Number Placeholder 1">
            <a:extLst>
              <a:ext uri="{FF2B5EF4-FFF2-40B4-BE49-F238E27FC236}">
                <a16:creationId xmlns:a16="http://schemas.microsoft.com/office/drawing/2014/main" id="{FBE9D317-A6FB-CC4D-B1D4-62ADF1033539}"/>
              </a:ext>
            </a:extLst>
          </p:cNvPr>
          <p:cNvSpPr>
            <a:spLocks noGrp="1"/>
          </p:cNvSpPr>
          <p:nvPr>
            <p:ph type="sldNum" sz="quarter" idx="12"/>
          </p:nvPr>
        </p:nvSpPr>
        <p:spPr/>
        <p:txBody>
          <a:bodyPr/>
          <a:lstStyle/>
          <a:p>
            <a:fld id="{7C2C67A0-7BC4-6C4E-AAC3-FC12E6E5D064}" type="slidenum">
              <a:rPr lang="en-IT" smtClean="0"/>
              <a:t>4</a:t>
            </a:fld>
            <a:endParaRPr lang="en-IT"/>
          </a:p>
        </p:txBody>
      </p:sp>
    </p:spTree>
    <p:extLst>
      <p:ext uri="{BB962C8B-B14F-4D97-AF65-F5344CB8AC3E}">
        <p14:creationId xmlns:p14="http://schemas.microsoft.com/office/powerpoint/2010/main" val="4152517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p:cTn id="13"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 calcmode="lin" valueType="num">
                                      <p:cBhvr>
                                        <p:cTn id="19"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 calcmode="lin" valueType="num">
                                      <p:cBhvr>
                                        <p:cTn id="25"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p:cTn id="31"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p:cTn id="37"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nodeType="click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anim calcmode="lin" valueType="num">
                                      <p:cBhvr>
                                        <p:cTn id="43" dur="500" fill="hold"/>
                                        <p:tgtEl>
                                          <p:spTgt spid="8">
                                            <p:txEl>
                                              <p:pRg st="1" end="1"/>
                                            </p:txEl>
                                          </p:spTgt>
                                        </p:tgtEl>
                                        <p:attrNameLst>
                                          <p:attrName>ppt_w</p:attrName>
                                        </p:attrNameLst>
                                      </p:cBhvr>
                                      <p:tavLst>
                                        <p:tav tm="0">
                                          <p:val>
                                            <p:fltVal val="0"/>
                                          </p:val>
                                        </p:tav>
                                        <p:tav tm="100000">
                                          <p:val>
                                            <p:strVal val="#ppt_w"/>
                                          </p:val>
                                        </p:tav>
                                      </p:tavLst>
                                    </p:anim>
                                    <p:anim calcmode="lin" valueType="num">
                                      <p:cBhvr>
                                        <p:cTn id="44" dur="500" fill="hold"/>
                                        <p:tgtEl>
                                          <p:spTgt spid="8">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8CD3EF9-4731-2541-95FE-0FFB016F31F4}"/>
              </a:ext>
            </a:extLst>
          </p:cNvPr>
          <p:cNvSpPr txBox="1"/>
          <p:nvPr/>
        </p:nvSpPr>
        <p:spPr>
          <a:xfrm>
            <a:off x="497738" y="479579"/>
            <a:ext cx="7268222" cy="547650"/>
          </a:xfrm>
          <a:prstGeom prst="rect">
            <a:avLst/>
          </a:prstGeom>
          <a:noFill/>
        </p:spPr>
        <p:txBody>
          <a:bodyPr wrap="square" rtlCol="0">
            <a:spAutoFit/>
          </a:bodyPr>
          <a:lstStyle/>
          <a:p>
            <a:pPr>
              <a:lnSpc>
                <a:spcPct val="150000"/>
              </a:lnSpc>
            </a:pPr>
            <a:r>
              <a:rPr lang="en-GB" sz="2200" dirty="0">
                <a:solidFill>
                  <a:schemeClr val="bg1"/>
                </a:solidFill>
                <a:latin typeface="+mj-lt"/>
              </a:rPr>
              <a:t>What is really important when writing a conclusion is to </a:t>
            </a:r>
          </a:p>
        </p:txBody>
      </p:sp>
      <p:sp>
        <p:nvSpPr>
          <p:cNvPr id="9" name="TextBox 8">
            <a:extLst>
              <a:ext uri="{FF2B5EF4-FFF2-40B4-BE49-F238E27FC236}">
                <a16:creationId xmlns:a16="http://schemas.microsoft.com/office/drawing/2014/main" id="{C811DF29-D8F0-8F46-B8BA-5D6A339CA3C0}"/>
              </a:ext>
            </a:extLst>
          </p:cNvPr>
          <p:cNvSpPr txBox="1"/>
          <p:nvPr/>
        </p:nvSpPr>
        <p:spPr>
          <a:xfrm>
            <a:off x="1062962" y="1173726"/>
            <a:ext cx="10824237" cy="1563313"/>
          </a:xfrm>
          <a:prstGeom prst="rect">
            <a:avLst/>
          </a:prstGeom>
          <a:noFill/>
        </p:spPr>
        <p:txBody>
          <a:bodyPr wrap="square" rtlCol="0">
            <a:spAutoFit/>
          </a:bodyPr>
          <a:lstStyle/>
          <a:p>
            <a:pPr marL="457200" indent="-457200">
              <a:lnSpc>
                <a:spcPct val="150000"/>
              </a:lnSpc>
              <a:buAutoNum type="arabicPeriod"/>
            </a:pPr>
            <a:r>
              <a:rPr lang="en-GB" sz="2200" dirty="0">
                <a:solidFill>
                  <a:schemeClr val="bg1"/>
                </a:solidFill>
                <a:latin typeface="+mj-lt"/>
              </a:rPr>
              <a:t>summarize without being completely redundant</a:t>
            </a:r>
          </a:p>
          <a:p>
            <a:pPr marL="457200" indent="-457200">
              <a:lnSpc>
                <a:spcPct val="150000"/>
              </a:lnSpc>
              <a:buAutoNum type="arabicPeriod"/>
            </a:pPr>
            <a:r>
              <a:rPr lang="en-GB" sz="2200" dirty="0">
                <a:solidFill>
                  <a:schemeClr val="bg1"/>
                </a:solidFill>
                <a:latin typeface="+mj-lt"/>
              </a:rPr>
              <a:t>look beyond the paper without jumping completely in a different direction</a:t>
            </a:r>
          </a:p>
          <a:p>
            <a:pPr marL="342900" indent="-342900">
              <a:lnSpc>
                <a:spcPct val="150000"/>
              </a:lnSpc>
              <a:buFontTx/>
              <a:buChar char="-"/>
            </a:pPr>
            <a:endParaRPr lang="en-GB" sz="2200" dirty="0">
              <a:solidFill>
                <a:schemeClr val="bg1"/>
              </a:solidFill>
              <a:latin typeface="+mj-lt"/>
            </a:endParaRPr>
          </a:p>
        </p:txBody>
      </p:sp>
      <p:sp>
        <p:nvSpPr>
          <p:cNvPr id="7" name="TextBox 6">
            <a:extLst>
              <a:ext uri="{FF2B5EF4-FFF2-40B4-BE49-F238E27FC236}">
                <a16:creationId xmlns:a16="http://schemas.microsoft.com/office/drawing/2014/main" id="{F2431181-A376-CC4A-BB9B-A96E829DBA47}"/>
              </a:ext>
            </a:extLst>
          </p:cNvPr>
          <p:cNvSpPr txBox="1"/>
          <p:nvPr/>
        </p:nvSpPr>
        <p:spPr>
          <a:xfrm>
            <a:off x="10457645" y="2762797"/>
            <a:ext cx="1171977" cy="547650"/>
          </a:xfrm>
          <a:prstGeom prst="rect">
            <a:avLst/>
          </a:prstGeom>
          <a:noFill/>
        </p:spPr>
        <p:txBody>
          <a:bodyPr wrap="square" rtlCol="0">
            <a:spAutoFit/>
          </a:bodyPr>
          <a:lstStyle/>
          <a:p>
            <a:pPr>
              <a:lnSpc>
                <a:spcPct val="150000"/>
              </a:lnSpc>
            </a:pPr>
            <a:r>
              <a:rPr lang="en-GB" sz="2200" dirty="0">
                <a:solidFill>
                  <a:schemeClr val="bg1"/>
                </a:solidFill>
                <a:latin typeface="+mj-lt"/>
              </a:rPr>
              <a:t>Later on</a:t>
            </a:r>
          </a:p>
        </p:txBody>
      </p:sp>
      <p:sp>
        <p:nvSpPr>
          <p:cNvPr id="8" name="TextBox 7">
            <a:extLst>
              <a:ext uri="{FF2B5EF4-FFF2-40B4-BE49-F238E27FC236}">
                <a16:creationId xmlns:a16="http://schemas.microsoft.com/office/drawing/2014/main" id="{D2C99E46-F2C8-D546-8903-95A3DE71A085}"/>
              </a:ext>
            </a:extLst>
          </p:cNvPr>
          <p:cNvSpPr txBox="1"/>
          <p:nvPr/>
        </p:nvSpPr>
        <p:spPr>
          <a:xfrm>
            <a:off x="985687" y="3451823"/>
            <a:ext cx="10824237" cy="3086807"/>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revise abstract and conclusions together and even shift information from one to the other</a:t>
            </a:r>
          </a:p>
          <a:p>
            <a:pPr marL="342900" indent="-342900">
              <a:lnSpc>
                <a:spcPct val="150000"/>
              </a:lnSpc>
              <a:buFontTx/>
              <a:buChar char="-"/>
            </a:pPr>
            <a:r>
              <a:rPr lang="en-GB" sz="2200" dirty="0">
                <a:solidFill>
                  <a:schemeClr val="bg1"/>
                </a:solidFill>
                <a:latin typeface="+mj-lt"/>
              </a:rPr>
              <a:t>Include (not mandatory):</a:t>
            </a:r>
          </a:p>
          <a:p>
            <a:pPr marL="800100" lvl="1" indent="-342900">
              <a:lnSpc>
                <a:spcPct val="150000"/>
              </a:lnSpc>
              <a:buFontTx/>
              <a:buChar char="-"/>
            </a:pPr>
            <a:r>
              <a:rPr lang="en-GB" sz="2200" dirty="0">
                <a:solidFill>
                  <a:schemeClr val="bg1"/>
                </a:solidFill>
                <a:latin typeface="+mj-lt"/>
              </a:rPr>
              <a:t>Repetition of key findings paraphrased from the abstract</a:t>
            </a:r>
          </a:p>
          <a:p>
            <a:pPr marL="800100" lvl="1" indent="-342900">
              <a:lnSpc>
                <a:spcPct val="150000"/>
              </a:lnSpc>
              <a:buFontTx/>
              <a:buChar char="-"/>
            </a:pPr>
            <a:r>
              <a:rPr lang="en-GB" sz="2200" dirty="0">
                <a:solidFill>
                  <a:schemeClr val="bg1"/>
                </a:solidFill>
                <a:latin typeface="+mj-lt"/>
              </a:rPr>
              <a:t>Additional relevant findings</a:t>
            </a:r>
          </a:p>
          <a:p>
            <a:pPr marL="800100" lvl="1" indent="-342900">
              <a:lnSpc>
                <a:spcPct val="150000"/>
              </a:lnSpc>
              <a:buFontTx/>
              <a:buChar char="-"/>
            </a:pPr>
            <a:r>
              <a:rPr lang="en-GB" sz="2200" dirty="0">
                <a:solidFill>
                  <a:schemeClr val="bg1"/>
                </a:solidFill>
                <a:latin typeface="+mj-lt"/>
              </a:rPr>
              <a:t>Implications</a:t>
            </a:r>
          </a:p>
          <a:p>
            <a:pPr marL="800100" lvl="1" indent="-342900">
              <a:lnSpc>
                <a:spcPct val="150000"/>
              </a:lnSpc>
              <a:buFontTx/>
              <a:buChar char="-"/>
            </a:pPr>
            <a:r>
              <a:rPr lang="en-GB" sz="2200" dirty="0">
                <a:solidFill>
                  <a:schemeClr val="bg1"/>
                </a:solidFill>
                <a:latin typeface="+mj-lt"/>
              </a:rPr>
              <a:t>Areas for future research </a:t>
            </a:r>
          </a:p>
        </p:txBody>
      </p:sp>
      <p:sp>
        <p:nvSpPr>
          <p:cNvPr id="10" name="Freeform 9">
            <a:extLst>
              <a:ext uri="{FF2B5EF4-FFF2-40B4-BE49-F238E27FC236}">
                <a16:creationId xmlns:a16="http://schemas.microsoft.com/office/drawing/2014/main" id="{123A3AC8-F8CC-3B46-9D91-CBDFAC9784AD}"/>
              </a:ext>
            </a:extLst>
          </p:cNvPr>
          <p:cNvSpPr/>
          <p:nvPr/>
        </p:nvSpPr>
        <p:spPr>
          <a:xfrm>
            <a:off x="9532726" y="1251000"/>
            <a:ext cx="744616" cy="1893193"/>
          </a:xfrm>
          <a:custGeom>
            <a:avLst/>
            <a:gdLst>
              <a:gd name="connsiteX0" fmla="*/ 0 w 2026920"/>
              <a:gd name="connsiteY0" fmla="*/ 336739 h 924017"/>
              <a:gd name="connsiteX1" fmla="*/ 1737360 w 2026920"/>
              <a:gd name="connsiteY1" fmla="*/ 16699 h 924017"/>
              <a:gd name="connsiteX2" fmla="*/ 1325880 w 2026920"/>
              <a:gd name="connsiteY2" fmla="*/ 793939 h 924017"/>
              <a:gd name="connsiteX3" fmla="*/ 2026920 w 2026920"/>
              <a:gd name="connsiteY3" fmla="*/ 915859 h 924017"/>
            </a:gdLst>
            <a:ahLst/>
            <a:cxnLst>
              <a:cxn ang="0">
                <a:pos x="connsiteX0" y="connsiteY0"/>
              </a:cxn>
              <a:cxn ang="0">
                <a:pos x="connsiteX1" y="connsiteY1"/>
              </a:cxn>
              <a:cxn ang="0">
                <a:pos x="connsiteX2" y="connsiteY2"/>
              </a:cxn>
              <a:cxn ang="0">
                <a:pos x="connsiteX3" y="connsiteY3"/>
              </a:cxn>
            </a:cxnLst>
            <a:rect l="l" t="t" r="r" b="b"/>
            <a:pathLst>
              <a:path w="2026920" h="924017">
                <a:moveTo>
                  <a:pt x="0" y="336739"/>
                </a:moveTo>
                <a:cubicBezTo>
                  <a:pt x="758190" y="138619"/>
                  <a:pt x="1516380" y="-59501"/>
                  <a:pt x="1737360" y="16699"/>
                </a:cubicBezTo>
                <a:cubicBezTo>
                  <a:pt x="1958340" y="92899"/>
                  <a:pt x="1277620" y="644079"/>
                  <a:pt x="1325880" y="793939"/>
                </a:cubicBezTo>
                <a:cubicBezTo>
                  <a:pt x="1374140" y="943799"/>
                  <a:pt x="1700530" y="929829"/>
                  <a:pt x="2026920" y="915859"/>
                </a:cubicBezTo>
              </a:path>
            </a:pathLst>
          </a:custGeom>
          <a:ln w="2857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IT"/>
          </a:p>
        </p:txBody>
      </p:sp>
      <p:sp>
        <p:nvSpPr>
          <p:cNvPr id="11" name="TextBox 10">
            <a:extLst>
              <a:ext uri="{FF2B5EF4-FFF2-40B4-BE49-F238E27FC236}">
                <a16:creationId xmlns:a16="http://schemas.microsoft.com/office/drawing/2014/main" id="{66B1CDEF-A89C-A34C-9580-DFE4D73C4702}"/>
              </a:ext>
            </a:extLst>
          </p:cNvPr>
          <p:cNvSpPr txBox="1"/>
          <p:nvPr/>
        </p:nvSpPr>
        <p:spPr>
          <a:xfrm>
            <a:off x="574395" y="2808904"/>
            <a:ext cx="9369624" cy="547650"/>
          </a:xfrm>
          <a:prstGeom prst="rect">
            <a:avLst/>
          </a:prstGeom>
          <a:noFill/>
        </p:spPr>
        <p:txBody>
          <a:bodyPr wrap="square" rtlCol="0">
            <a:spAutoFit/>
          </a:bodyPr>
          <a:lstStyle/>
          <a:p>
            <a:pPr>
              <a:lnSpc>
                <a:spcPct val="150000"/>
              </a:lnSpc>
            </a:pPr>
            <a:r>
              <a:rPr lang="en-GB" sz="2200" dirty="0">
                <a:solidFill>
                  <a:schemeClr val="bg1"/>
                </a:solidFill>
                <a:latin typeface="+mj-lt"/>
              </a:rPr>
              <a:t>How can I differentiate my conclusions from my abstract or my introduction?</a:t>
            </a:r>
          </a:p>
        </p:txBody>
      </p:sp>
      <p:sp>
        <p:nvSpPr>
          <p:cNvPr id="3" name="Freeform 2">
            <a:extLst>
              <a:ext uri="{FF2B5EF4-FFF2-40B4-BE49-F238E27FC236}">
                <a16:creationId xmlns:a16="http://schemas.microsoft.com/office/drawing/2014/main" id="{C88B41E9-7E62-0347-927F-857247B49552}"/>
              </a:ext>
            </a:extLst>
          </p:cNvPr>
          <p:cNvSpPr/>
          <p:nvPr/>
        </p:nvSpPr>
        <p:spPr>
          <a:xfrm>
            <a:off x="497738" y="1027230"/>
            <a:ext cx="1266668" cy="1709809"/>
          </a:xfrm>
          <a:custGeom>
            <a:avLst/>
            <a:gdLst>
              <a:gd name="connsiteX0" fmla="*/ 1249260 w 1249260"/>
              <a:gd name="connsiteY0" fmla="*/ 233652 h 1869269"/>
              <a:gd name="connsiteX1" fmla="*/ 257586 w 1249260"/>
              <a:gd name="connsiteY1" fmla="*/ 40469 h 1869269"/>
              <a:gd name="connsiteX2" fmla="*/ 386375 w 1249260"/>
              <a:gd name="connsiteY2" fmla="*/ 929111 h 1869269"/>
              <a:gd name="connsiteX3" fmla="*/ 9 w 1249260"/>
              <a:gd name="connsiteY3" fmla="*/ 1624570 h 1869269"/>
              <a:gd name="connsiteX4" fmla="*/ 399254 w 1249260"/>
              <a:gd name="connsiteY4" fmla="*/ 1869269 h 1869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260" h="1869269">
                <a:moveTo>
                  <a:pt x="1249260" y="233652"/>
                </a:moveTo>
                <a:cubicBezTo>
                  <a:pt x="825330" y="79105"/>
                  <a:pt x="401400" y="-75441"/>
                  <a:pt x="257586" y="40469"/>
                </a:cubicBezTo>
                <a:cubicBezTo>
                  <a:pt x="113772" y="156379"/>
                  <a:pt x="429304" y="665094"/>
                  <a:pt x="386375" y="929111"/>
                </a:cubicBezTo>
                <a:cubicBezTo>
                  <a:pt x="343446" y="1193128"/>
                  <a:pt x="-2138" y="1467877"/>
                  <a:pt x="9" y="1624570"/>
                </a:cubicBezTo>
                <a:cubicBezTo>
                  <a:pt x="2155" y="1781263"/>
                  <a:pt x="200704" y="1825266"/>
                  <a:pt x="399254" y="1869269"/>
                </a:cubicBezTo>
              </a:path>
            </a:pathLst>
          </a:custGeom>
          <a:ln w="2857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IT"/>
          </a:p>
        </p:txBody>
      </p:sp>
      <p:sp>
        <p:nvSpPr>
          <p:cNvPr id="2" name="Slide Number Placeholder 1">
            <a:extLst>
              <a:ext uri="{FF2B5EF4-FFF2-40B4-BE49-F238E27FC236}">
                <a16:creationId xmlns:a16="http://schemas.microsoft.com/office/drawing/2014/main" id="{37841759-E564-B842-A9DF-A3649E3BB8F0}"/>
              </a:ext>
            </a:extLst>
          </p:cNvPr>
          <p:cNvSpPr>
            <a:spLocks noGrp="1"/>
          </p:cNvSpPr>
          <p:nvPr>
            <p:ph type="sldNum" sz="quarter" idx="12"/>
          </p:nvPr>
        </p:nvSpPr>
        <p:spPr/>
        <p:txBody>
          <a:bodyPr/>
          <a:lstStyle/>
          <a:p>
            <a:fld id="{7C2C67A0-7BC4-6C4E-AAC3-FC12E6E5D064}" type="slidenum">
              <a:rPr lang="en-IT" smtClean="0"/>
              <a:t>5</a:t>
            </a:fld>
            <a:endParaRPr lang="en-IT"/>
          </a:p>
        </p:txBody>
      </p:sp>
    </p:spTree>
    <p:extLst>
      <p:ext uri="{BB962C8B-B14F-4D97-AF65-F5344CB8AC3E}">
        <p14:creationId xmlns:p14="http://schemas.microsoft.com/office/powerpoint/2010/main" val="4253601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p:cTn id="13"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 calcmode="lin" valueType="num">
                                      <p:cBhvr>
                                        <p:cTn id="19"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dissolve">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 calcmode="lin" valueType="num">
                                      <p:cBhvr>
                                        <p:cTn id="30"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500" fill="hold"/>
                                        <p:tgtEl>
                                          <p:spTgt spid="3"/>
                                        </p:tgtEl>
                                        <p:attrNameLst>
                                          <p:attrName>ppt_x</p:attrName>
                                        </p:attrNameLst>
                                      </p:cBhvr>
                                      <p:tavLst>
                                        <p:tav tm="0">
                                          <p:val>
                                            <p:strVal val="0-#ppt_w/2"/>
                                          </p:val>
                                        </p:tav>
                                        <p:tav tm="100000">
                                          <p:val>
                                            <p:strVal val="#ppt_x"/>
                                          </p:val>
                                        </p:tav>
                                      </p:tavLst>
                                    </p:anim>
                                    <p:anim calcmode="lin" valueType="num">
                                      <p:cBhvr additive="base">
                                        <p:cTn id="37"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nodeType="click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 calcmode="lin" valueType="num">
                                      <p:cBhvr>
                                        <p:cTn id="42"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1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17" presetClass="entr" presetSubtype="10" fill="hold" nodeType="click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 calcmode="lin" valueType="num">
                                      <p:cBhvr>
                                        <p:cTn id="48"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17" presetClass="entr" presetSubtype="10" fill="hold" nodeType="click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 calcmode="lin" valueType="num">
                                      <p:cBhvr>
                                        <p:cTn id="54" dur="500" fill="hold"/>
                                        <p:tgtEl>
                                          <p:spTgt spid="8">
                                            <p:txEl>
                                              <p:pRg st="1" end="1"/>
                                            </p:txEl>
                                          </p:spTgt>
                                        </p:tgtEl>
                                        <p:attrNameLst>
                                          <p:attrName>ppt_w</p:attrName>
                                        </p:attrNameLst>
                                      </p:cBhvr>
                                      <p:tavLst>
                                        <p:tav tm="0">
                                          <p:val>
                                            <p:fltVal val="0"/>
                                          </p:val>
                                        </p:tav>
                                        <p:tav tm="100000">
                                          <p:val>
                                            <p:strVal val="#ppt_w"/>
                                          </p:val>
                                        </p:tav>
                                      </p:tavLst>
                                    </p:anim>
                                    <p:anim calcmode="lin" valueType="num">
                                      <p:cBhvr>
                                        <p:cTn id="55" dur="500" fill="hold"/>
                                        <p:tgtEl>
                                          <p:spTgt spid="8">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17" presetClass="entr" presetSubtype="10" fill="hold" nodeType="clickEffect">
                                  <p:stCondLst>
                                    <p:cond delay="0"/>
                                  </p:stCondLst>
                                  <p:childTnLst>
                                    <p:set>
                                      <p:cBhvr>
                                        <p:cTn id="59" dur="1" fill="hold">
                                          <p:stCondLst>
                                            <p:cond delay="0"/>
                                          </p:stCondLst>
                                        </p:cTn>
                                        <p:tgtEl>
                                          <p:spTgt spid="8">
                                            <p:txEl>
                                              <p:pRg st="2" end="2"/>
                                            </p:txEl>
                                          </p:spTgt>
                                        </p:tgtEl>
                                        <p:attrNameLst>
                                          <p:attrName>style.visibility</p:attrName>
                                        </p:attrNameLst>
                                      </p:cBhvr>
                                      <p:to>
                                        <p:strVal val="visible"/>
                                      </p:to>
                                    </p:set>
                                    <p:anim calcmode="lin" valueType="num">
                                      <p:cBhvr>
                                        <p:cTn id="60" dur="500" fill="hold"/>
                                        <p:tgtEl>
                                          <p:spTgt spid="8">
                                            <p:txEl>
                                              <p:pRg st="2" end="2"/>
                                            </p:txEl>
                                          </p:spTgt>
                                        </p:tgtEl>
                                        <p:attrNameLst>
                                          <p:attrName>ppt_w</p:attrName>
                                        </p:attrNameLst>
                                      </p:cBhvr>
                                      <p:tavLst>
                                        <p:tav tm="0">
                                          <p:val>
                                            <p:fltVal val="0"/>
                                          </p:val>
                                        </p:tav>
                                        <p:tav tm="100000">
                                          <p:val>
                                            <p:strVal val="#ppt_w"/>
                                          </p:val>
                                        </p:tav>
                                      </p:tavLst>
                                    </p:anim>
                                    <p:anim calcmode="lin" valueType="num">
                                      <p:cBhvr>
                                        <p:cTn id="61" dur="500" fill="hold"/>
                                        <p:tgtEl>
                                          <p:spTgt spid="8">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17" presetClass="entr" presetSubtype="10" fill="hold" nodeType="clickEffect">
                                  <p:stCondLst>
                                    <p:cond delay="0"/>
                                  </p:stCondLst>
                                  <p:childTnLst>
                                    <p:set>
                                      <p:cBhvr>
                                        <p:cTn id="65" dur="1" fill="hold">
                                          <p:stCondLst>
                                            <p:cond delay="0"/>
                                          </p:stCondLst>
                                        </p:cTn>
                                        <p:tgtEl>
                                          <p:spTgt spid="8">
                                            <p:txEl>
                                              <p:pRg st="3" end="3"/>
                                            </p:txEl>
                                          </p:spTgt>
                                        </p:tgtEl>
                                        <p:attrNameLst>
                                          <p:attrName>style.visibility</p:attrName>
                                        </p:attrNameLst>
                                      </p:cBhvr>
                                      <p:to>
                                        <p:strVal val="visible"/>
                                      </p:to>
                                    </p:set>
                                    <p:anim calcmode="lin" valueType="num">
                                      <p:cBhvr>
                                        <p:cTn id="66" dur="500" fill="hold"/>
                                        <p:tgtEl>
                                          <p:spTgt spid="8">
                                            <p:txEl>
                                              <p:pRg st="3" end="3"/>
                                            </p:txEl>
                                          </p:spTgt>
                                        </p:tgtEl>
                                        <p:attrNameLst>
                                          <p:attrName>ppt_w</p:attrName>
                                        </p:attrNameLst>
                                      </p:cBhvr>
                                      <p:tavLst>
                                        <p:tav tm="0">
                                          <p:val>
                                            <p:fltVal val="0"/>
                                          </p:val>
                                        </p:tav>
                                        <p:tav tm="100000">
                                          <p:val>
                                            <p:strVal val="#ppt_w"/>
                                          </p:val>
                                        </p:tav>
                                      </p:tavLst>
                                    </p:anim>
                                    <p:anim calcmode="lin" valueType="num">
                                      <p:cBhvr>
                                        <p:cTn id="67" dur="500" fill="hold"/>
                                        <p:tgtEl>
                                          <p:spTgt spid="8">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68" fill="hold">
                      <p:stCondLst>
                        <p:cond delay="indefinite"/>
                      </p:stCondLst>
                      <p:childTnLst>
                        <p:par>
                          <p:cTn id="69" fill="hold">
                            <p:stCondLst>
                              <p:cond delay="0"/>
                            </p:stCondLst>
                            <p:childTnLst>
                              <p:par>
                                <p:cTn id="70" presetID="17" presetClass="entr" presetSubtype="10" fill="hold" nodeType="clickEffect">
                                  <p:stCondLst>
                                    <p:cond delay="0"/>
                                  </p:stCondLst>
                                  <p:childTnLst>
                                    <p:set>
                                      <p:cBhvr>
                                        <p:cTn id="71" dur="1" fill="hold">
                                          <p:stCondLst>
                                            <p:cond delay="0"/>
                                          </p:stCondLst>
                                        </p:cTn>
                                        <p:tgtEl>
                                          <p:spTgt spid="8">
                                            <p:txEl>
                                              <p:pRg st="4" end="4"/>
                                            </p:txEl>
                                          </p:spTgt>
                                        </p:tgtEl>
                                        <p:attrNameLst>
                                          <p:attrName>style.visibility</p:attrName>
                                        </p:attrNameLst>
                                      </p:cBhvr>
                                      <p:to>
                                        <p:strVal val="visible"/>
                                      </p:to>
                                    </p:set>
                                    <p:anim calcmode="lin" valueType="num">
                                      <p:cBhvr>
                                        <p:cTn id="72" dur="500" fill="hold"/>
                                        <p:tgtEl>
                                          <p:spTgt spid="8">
                                            <p:txEl>
                                              <p:pRg st="4" end="4"/>
                                            </p:txEl>
                                          </p:spTgt>
                                        </p:tgtEl>
                                        <p:attrNameLst>
                                          <p:attrName>ppt_w</p:attrName>
                                        </p:attrNameLst>
                                      </p:cBhvr>
                                      <p:tavLst>
                                        <p:tav tm="0">
                                          <p:val>
                                            <p:fltVal val="0"/>
                                          </p:val>
                                        </p:tav>
                                        <p:tav tm="100000">
                                          <p:val>
                                            <p:strVal val="#ppt_w"/>
                                          </p:val>
                                        </p:tav>
                                      </p:tavLst>
                                    </p:anim>
                                    <p:anim calcmode="lin" valueType="num">
                                      <p:cBhvr>
                                        <p:cTn id="73" dur="500" fill="hold"/>
                                        <p:tgtEl>
                                          <p:spTgt spid="8">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74" fill="hold">
                      <p:stCondLst>
                        <p:cond delay="indefinite"/>
                      </p:stCondLst>
                      <p:childTnLst>
                        <p:par>
                          <p:cTn id="75" fill="hold">
                            <p:stCondLst>
                              <p:cond delay="0"/>
                            </p:stCondLst>
                            <p:childTnLst>
                              <p:par>
                                <p:cTn id="76" presetID="17" presetClass="entr" presetSubtype="10" fill="hold" nodeType="clickEffect">
                                  <p:stCondLst>
                                    <p:cond delay="0"/>
                                  </p:stCondLst>
                                  <p:childTnLst>
                                    <p:set>
                                      <p:cBhvr>
                                        <p:cTn id="77" dur="1" fill="hold">
                                          <p:stCondLst>
                                            <p:cond delay="0"/>
                                          </p:stCondLst>
                                        </p:cTn>
                                        <p:tgtEl>
                                          <p:spTgt spid="8">
                                            <p:txEl>
                                              <p:pRg st="5" end="5"/>
                                            </p:txEl>
                                          </p:spTgt>
                                        </p:tgtEl>
                                        <p:attrNameLst>
                                          <p:attrName>style.visibility</p:attrName>
                                        </p:attrNameLst>
                                      </p:cBhvr>
                                      <p:to>
                                        <p:strVal val="visible"/>
                                      </p:to>
                                    </p:set>
                                    <p:anim calcmode="lin" valueType="num">
                                      <p:cBhvr>
                                        <p:cTn id="78" dur="500" fill="hold"/>
                                        <p:tgtEl>
                                          <p:spTgt spid="8">
                                            <p:txEl>
                                              <p:pRg st="5" end="5"/>
                                            </p:txEl>
                                          </p:spTgt>
                                        </p:tgtEl>
                                        <p:attrNameLst>
                                          <p:attrName>ppt_w</p:attrName>
                                        </p:attrNameLst>
                                      </p:cBhvr>
                                      <p:tavLst>
                                        <p:tav tm="0">
                                          <p:val>
                                            <p:fltVal val="0"/>
                                          </p:val>
                                        </p:tav>
                                        <p:tav tm="100000">
                                          <p:val>
                                            <p:strVal val="#ppt_w"/>
                                          </p:val>
                                        </p:tav>
                                      </p:tavLst>
                                    </p:anim>
                                    <p:anim calcmode="lin" valueType="num">
                                      <p:cBhvr>
                                        <p:cTn id="79" dur="500" fill="hold"/>
                                        <p:tgtEl>
                                          <p:spTgt spid="8">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2C99E46-F2C8-D546-8903-95A3DE71A085}"/>
              </a:ext>
            </a:extLst>
          </p:cNvPr>
          <p:cNvSpPr txBox="1"/>
          <p:nvPr/>
        </p:nvSpPr>
        <p:spPr>
          <a:xfrm>
            <a:off x="959930" y="1146505"/>
            <a:ext cx="7140882" cy="3086807"/>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We have here described a model for understanding…</a:t>
            </a:r>
          </a:p>
          <a:p>
            <a:pPr marL="342900" indent="-342900">
              <a:lnSpc>
                <a:spcPct val="150000"/>
              </a:lnSpc>
              <a:buFontTx/>
              <a:buChar char="-"/>
            </a:pPr>
            <a:r>
              <a:rPr lang="en-GB" sz="2200" dirty="0">
                <a:solidFill>
                  <a:schemeClr val="bg1"/>
                </a:solidFill>
                <a:latin typeface="+mj-lt"/>
              </a:rPr>
              <a:t>In this paper we have presented…</a:t>
            </a:r>
          </a:p>
          <a:p>
            <a:pPr marL="342900" indent="-342900">
              <a:lnSpc>
                <a:spcPct val="150000"/>
              </a:lnSpc>
              <a:buFontTx/>
              <a:buChar char="-"/>
            </a:pPr>
            <a:r>
              <a:rPr lang="en-GB" sz="2200" dirty="0">
                <a:solidFill>
                  <a:schemeClr val="bg1"/>
                </a:solidFill>
                <a:latin typeface="+mj-lt"/>
              </a:rPr>
              <a:t>In this paper it has been shown how…</a:t>
            </a:r>
          </a:p>
          <a:p>
            <a:pPr marL="342900" indent="-342900">
              <a:lnSpc>
                <a:spcPct val="150000"/>
              </a:lnSpc>
              <a:buFontTx/>
              <a:buChar char="-"/>
            </a:pPr>
            <a:r>
              <a:rPr lang="en-GB" sz="2200" dirty="0">
                <a:solidFill>
                  <a:schemeClr val="bg1"/>
                </a:solidFill>
                <a:latin typeface="+mj-lt"/>
              </a:rPr>
              <a:t>In this work it has been attempted to </a:t>
            </a:r>
            <a:r>
              <a:rPr lang="en-GB" sz="2200" dirty="0" err="1">
                <a:solidFill>
                  <a:schemeClr val="bg1"/>
                </a:solidFill>
                <a:latin typeface="+mj-lt"/>
              </a:rPr>
              <a:t>analyze</a:t>
            </a:r>
            <a:r>
              <a:rPr lang="en-GB" sz="2200" dirty="0">
                <a:solidFill>
                  <a:schemeClr val="bg1"/>
                </a:solidFill>
                <a:latin typeface="+mj-lt"/>
              </a:rPr>
              <a:t>…</a:t>
            </a:r>
          </a:p>
          <a:p>
            <a:pPr marL="342900" indent="-342900">
              <a:lnSpc>
                <a:spcPct val="150000"/>
              </a:lnSpc>
              <a:buFontTx/>
              <a:buChar char="-"/>
            </a:pPr>
            <a:r>
              <a:rPr lang="en-GB" sz="2200" dirty="0">
                <a:solidFill>
                  <a:schemeClr val="bg1"/>
                </a:solidFill>
                <a:latin typeface="+mj-lt"/>
              </a:rPr>
              <a:t>The present study is an attempt to understand whether…</a:t>
            </a:r>
          </a:p>
          <a:p>
            <a:pPr marL="342900" indent="-342900">
              <a:lnSpc>
                <a:spcPct val="150000"/>
              </a:lnSpc>
              <a:buFontTx/>
              <a:buChar char="-"/>
            </a:pPr>
            <a:r>
              <a:rPr lang="en-GB" sz="2200" dirty="0">
                <a:solidFill>
                  <a:schemeClr val="bg1"/>
                </a:solidFill>
                <a:latin typeface="+mj-lt"/>
              </a:rPr>
              <a:t>This paper has described…</a:t>
            </a:r>
          </a:p>
        </p:txBody>
      </p:sp>
      <p:sp>
        <p:nvSpPr>
          <p:cNvPr id="11" name="TextBox 10">
            <a:extLst>
              <a:ext uri="{FF2B5EF4-FFF2-40B4-BE49-F238E27FC236}">
                <a16:creationId xmlns:a16="http://schemas.microsoft.com/office/drawing/2014/main" id="{66B1CDEF-A89C-A34C-9580-DFE4D73C4702}"/>
              </a:ext>
            </a:extLst>
          </p:cNvPr>
          <p:cNvSpPr txBox="1"/>
          <p:nvPr/>
        </p:nvSpPr>
        <p:spPr>
          <a:xfrm>
            <a:off x="574395" y="439191"/>
            <a:ext cx="9369624" cy="547650"/>
          </a:xfrm>
          <a:prstGeom prst="rect">
            <a:avLst/>
          </a:prstGeom>
          <a:noFill/>
        </p:spPr>
        <p:txBody>
          <a:bodyPr wrap="square" rtlCol="0">
            <a:spAutoFit/>
          </a:bodyPr>
          <a:lstStyle/>
          <a:p>
            <a:pPr>
              <a:lnSpc>
                <a:spcPct val="150000"/>
              </a:lnSpc>
            </a:pPr>
            <a:r>
              <a:rPr lang="en-GB" sz="2200" dirty="0">
                <a:solidFill>
                  <a:schemeClr val="bg1"/>
                </a:solidFill>
                <a:latin typeface="+mj-lt"/>
              </a:rPr>
              <a:t>How can I increase the impact of the first sentence of my Conclusions?</a:t>
            </a:r>
          </a:p>
        </p:txBody>
      </p:sp>
      <p:sp>
        <p:nvSpPr>
          <p:cNvPr id="12" name="TextBox 11">
            <a:extLst>
              <a:ext uri="{FF2B5EF4-FFF2-40B4-BE49-F238E27FC236}">
                <a16:creationId xmlns:a16="http://schemas.microsoft.com/office/drawing/2014/main" id="{771AAC98-9418-6B41-B4B1-F753C891A59B}"/>
              </a:ext>
            </a:extLst>
          </p:cNvPr>
          <p:cNvSpPr txBox="1"/>
          <p:nvPr/>
        </p:nvSpPr>
        <p:spPr>
          <a:xfrm>
            <a:off x="8768577" y="2547714"/>
            <a:ext cx="375424" cy="430887"/>
          </a:xfrm>
          <a:prstGeom prst="rect">
            <a:avLst/>
          </a:prstGeom>
          <a:noFill/>
        </p:spPr>
        <p:txBody>
          <a:bodyPr wrap="none" rtlCol="0">
            <a:spAutoFit/>
          </a:bodyPr>
          <a:lstStyle/>
          <a:p>
            <a:r>
              <a:rPr lang="en-GB" sz="2200" dirty="0">
                <a:solidFill>
                  <a:schemeClr val="accent2"/>
                </a:solidFill>
                <a:latin typeface="Chalkduster" panose="03050602040202020205" pitchFamily="66" charset="77"/>
              </a:rPr>
              <a:t>=</a:t>
            </a:r>
            <a:endParaRPr lang="en-IT" sz="2200" dirty="0">
              <a:solidFill>
                <a:schemeClr val="accent2"/>
              </a:solidFill>
              <a:latin typeface="Chalkduster" panose="03050602040202020205" pitchFamily="66" charset="77"/>
            </a:endParaRPr>
          </a:p>
        </p:txBody>
      </p:sp>
      <p:sp>
        <p:nvSpPr>
          <p:cNvPr id="13" name="TextBox 12">
            <a:extLst>
              <a:ext uri="{FF2B5EF4-FFF2-40B4-BE49-F238E27FC236}">
                <a16:creationId xmlns:a16="http://schemas.microsoft.com/office/drawing/2014/main" id="{518FC3D6-0D09-0F49-A58E-82FD02E1D50E}"/>
              </a:ext>
            </a:extLst>
          </p:cNvPr>
          <p:cNvSpPr txBox="1"/>
          <p:nvPr/>
        </p:nvSpPr>
        <p:spPr>
          <a:xfrm>
            <a:off x="9281130" y="2450695"/>
            <a:ext cx="1588639" cy="547650"/>
          </a:xfrm>
          <a:prstGeom prst="rect">
            <a:avLst/>
          </a:prstGeom>
          <a:noFill/>
        </p:spPr>
        <p:txBody>
          <a:bodyPr wrap="square" rtlCol="0">
            <a:spAutoFit/>
          </a:bodyPr>
          <a:lstStyle/>
          <a:p>
            <a:pPr>
              <a:lnSpc>
                <a:spcPct val="150000"/>
              </a:lnSpc>
            </a:pPr>
            <a:r>
              <a:rPr lang="en-GB" sz="2200" dirty="0">
                <a:solidFill>
                  <a:schemeClr val="bg1"/>
                </a:solidFill>
                <a:latin typeface="+mj-lt"/>
              </a:rPr>
              <a:t>No impact</a:t>
            </a:r>
          </a:p>
        </p:txBody>
      </p:sp>
      <p:sp>
        <p:nvSpPr>
          <p:cNvPr id="2" name="Right Brace 1">
            <a:extLst>
              <a:ext uri="{FF2B5EF4-FFF2-40B4-BE49-F238E27FC236}">
                <a16:creationId xmlns:a16="http://schemas.microsoft.com/office/drawing/2014/main" id="{7465541A-0F8A-8A41-9CA3-4EE4882A3468}"/>
              </a:ext>
            </a:extLst>
          </p:cNvPr>
          <p:cNvSpPr/>
          <p:nvPr/>
        </p:nvSpPr>
        <p:spPr>
          <a:xfrm>
            <a:off x="8100812" y="1275008"/>
            <a:ext cx="296213" cy="2976301"/>
          </a:xfrm>
          <a:prstGeom prst="rightBrace">
            <a:avLst/>
          </a:prstGeom>
          <a:ln w="28575"/>
        </p:spPr>
        <p:style>
          <a:lnRef idx="1">
            <a:schemeClr val="accent2"/>
          </a:lnRef>
          <a:fillRef idx="0">
            <a:schemeClr val="accent2"/>
          </a:fillRef>
          <a:effectRef idx="0">
            <a:schemeClr val="accent2"/>
          </a:effectRef>
          <a:fontRef idx="minor">
            <a:schemeClr val="tx1"/>
          </a:fontRef>
        </p:style>
        <p:txBody>
          <a:bodyPr rtlCol="0" anchor="ctr"/>
          <a:lstStyle/>
          <a:p>
            <a:pPr algn="ctr"/>
            <a:endParaRPr lang="en-IT"/>
          </a:p>
        </p:txBody>
      </p:sp>
      <p:sp>
        <p:nvSpPr>
          <p:cNvPr id="15" name="TextBox 14">
            <a:extLst>
              <a:ext uri="{FF2B5EF4-FFF2-40B4-BE49-F238E27FC236}">
                <a16:creationId xmlns:a16="http://schemas.microsoft.com/office/drawing/2014/main" id="{10BCA32C-896F-8E41-B5F6-C8AC3A8C50E4}"/>
              </a:ext>
            </a:extLst>
          </p:cNvPr>
          <p:cNvSpPr txBox="1"/>
          <p:nvPr/>
        </p:nvSpPr>
        <p:spPr>
          <a:xfrm>
            <a:off x="574395" y="4934171"/>
            <a:ext cx="2286245" cy="547650"/>
          </a:xfrm>
          <a:prstGeom prst="rect">
            <a:avLst/>
          </a:prstGeom>
          <a:noFill/>
        </p:spPr>
        <p:txBody>
          <a:bodyPr wrap="square" rtlCol="0">
            <a:spAutoFit/>
          </a:bodyPr>
          <a:lstStyle/>
          <a:p>
            <a:pPr>
              <a:lnSpc>
                <a:spcPct val="150000"/>
              </a:lnSpc>
            </a:pPr>
            <a:r>
              <a:rPr lang="en-GB" sz="2200" dirty="0">
                <a:solidFill>
                  <a:schemeClr val="bg1"/>
                </a:solidFill>
                <a:latin typeface="+mj-lt"/>
              </a:rPr>
              <a:t>Moreover, they:</a:t>
            </a:r>
          </a:p>
        </p:txBody>
      </p:sp>
      <p:sp>
        <p:nvSpPr>
          <p:cNvPr id="17" name="TextBox 16">
            <a:extLst>
              <a:ext uri="{FF2B5EF4-FFF2-40B4-BE49-F238E27FC236}">
                <a16:creationId xmlns:a16="http://schemas.microsoft.com/office/drawing/2014/main" id="{C0499DD0-B82C-CC42-BE23-51ED0C577C85}"/>
              </a:ext>
            </a:extLst>
          </p:cNvPr>
          <p:cNvSpPr txBox="1"/>
          <p:nvPr/>
        </p:nvSpPr>
        <p:spPr>
          <a:xfrm>
            <a:off x="2755459" y="4934171"/>
            <a:ext cx="8862145" cy="1563313"/>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waste a lot of words</a:t>
            </a:r>
          </a:p>
          <a:p>
            <a:pPr marL="342900" indent="-342900">
              <a:lnSpc>
                <a:spcPct val="150000"/>
              </a:lnSpc>
              <a:buFontTx/>
              <a:buChar char="-"/>
            </a:pPr>
            <a:r>
              <a:rPr lang="en-GB" sz="2200" dirty="0">
                <a:solidFill>
                  <a:schemeClr val="bg1"/>
                </a:solidFill>
                <a:latin typeface="+mj-lt"/>
              </a:rPr>
              <a:t>delay the main topic</a:t>
            </a:r>
          </a:p>
          <a:p>
            <a:pPr marL="342900" indent="-342900">
              <a:lnSpc>
                <a:spcPct val="150000"/>
              </a:lnSpc>
              <a:buFontTx/>
              <a:buChar char="-"/>
            </a:pPr>
            <a:r>
              <a:rPr lang="en-GB" sz="2200" dirty="0">
                <a:solidFill>
                  <a:schemeClr val="bg1"/>
                </a:solidFill>
                <a:latin typeface="+mj-lt"/>
              </a:rPr>
              <a:t>have no impact on your readers since they are not memorable at all</a:t>
            </a:r>
          </a:p>
        </p:txBody>
      </p:sp>
      <p:sp>
        <p:nvSpPr>
          <p:cNvPr id="3" name="Slide Number Placeholder 2">
            <a:extLst>
              <a:ext uri="{FF2B5EF4-FFF2-40B4-BE49-F238E27FC236}">
                <a16:creationId xmlns:a16="http://schemas.microsoft.com/office/drawing/2014/main" id="{3E954F6A-3A1D-2B40-8077-2B3512BC3515}"/>
              </a:ext>
            </a:extLst>
          </p:cNvPr>
          <p:cNvSpPr>
            <a:spLocks noGrp="1"/>
          </p:cNvSpPr>
          <p:nvPr>
            <p:ph type="sldNum" sz="quarter" idx="12"/>
          </p:nvPr>
        </p:nvSpPr>
        <p:spPr/>
        <p:txBody>
          <a:bodyPr/>
          <a:lstStyle/>
          <a:p>
            <a:fld id="{7C2C67A0-7BC4-6C4E-AAC3-FC12E6E5D064}" type="slidenum">
              <a:rPr lang="en-IT" smtClean="0"/>
              <a:t>6</a:t>
            </a:fld>
            <a:endParaRPr lang="en-IT"/>
          </a:p>
        </p:txBody>
      </p:sp>
    </p:spTree>
    <p:extLst>
      <p:ext uri="{BB962C8B-B14F-4D97-AF65-F5344CB8AC3E}">
        <p14:creationId xmlns:p14="http://schemas.microsoft.com/office/powerpoint/2010/main" val="1059156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p:cTn id="7"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p:cTn id="13"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 calcmode="lin" valueType="num">
                                      <p:cBhvr>
                                        <p:cTn id="19" dur="500" fill="hold"/>
                                        <p:tgtEl>
                                          <p:spTgt spid="8">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8">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 calcmode="lin" valueType="num">
                                      <p:cBhvr>
                                        <p:cTn id="25" dur="500" fill="hold"/>
                                        <p:tgtEl>
                                          <p:spTgt spid="8">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8">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nodeType="clickEffect">
                                  <p:stCondLst>
                                    <p:cond delay="0"/>
                                  </p:stCondLst>
                                  <p:childTnLst>
                                    <p:set>
                                      <p:cBhvr>
                                        <p:cTn id="30" dur="1" fill="hold">
                                          <p:stCondLst>
                                            <p:cond delay="0"/>
                                          </p:stCondLst>
                                        </p:cTn>
                                        <p:tgtEl>
                                          <p:spTgt spid="8">
                                            <p:txEl>
                                              <p:pRg st="3" end="3"/>
                                            </p:txEl>
                                          </p:spTgt>
                                        </p:tgtEl>
                                        <p:attrNameLst>
                                          <p:attrName>style.visibility</p:attrName>
                                        </p:attrNameLst>
                                      </p:cBhvr>
                                      <p:to>
                                        <p:strVal val="visible"/>
                                      </p:to>
                                    </p:set>
                                    <p:anim calcmode="lin" valueType="num">
                                      <p:cBhvr>
                                        <p:cTn id="31" dur="500" fill="hold"/>
                                        <p:tgtEl>
                                          <p:spTgt spid="8">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8">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nodeType="clickEffect">
                                  <p:stCondLst>
                                    <p:cond delay="0"/>
                                  </p:stCondLst>
                                  <p:childTnLst>
                                    <p:set>
                                      <p:cBhvr>
                                        <p:cTn id="36" dur="1" fill="hold">
                                          <p:stCondLst>
                                            <p:cond delay="0"/>
                                          </p:stCondLst>
                                        </p:cTn>
                                        <p:tgtEl>
                                          <p:spTgt spid="8">
                                            <p:txEl>
                                              <p:pRg st="4" end="4"/>
                                            </p:txEl>
                                          </p:spTgt>
                                        </p:tgtEl>
                                        <p:attrNameLst>
                                          <p:attrName>style.visibility</p:attrName>
                                        </p:attrNameLst>
                                      </p:cBhvr>
                                      <p:to>
                                        <p:strVal val="visible"/>
                                      </p:to>
                                    </p:set>
                                    <p:anim calcmode="lin" valueType="num">
                                      <p:cBhvr>
                                        <p:cTn id="37" dur="500" fill="hold"/>
                                        <p:tgtEl>
                                          <p:spTgt spid="8">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8">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nodeType="clickEffect">
                                  <p:stCondLst>
                                    <p:cond delay="0"/>
                                  </p:stCondLst>
                                  <p:childTnLst>
                                    <p:set>
                                      <p:cBhvr>
                                        <p:cTn id="42" dur="1" fill="hold">
                                          <p:stCondLst>
                                            <p:cond delay="0"/>
                                          </p:stCondLst>
                                        </p:cTn>
                                        <p:tgtEl>
                                          <p:spTgt spid="8">
                                            <p:txEl>
                                              <p:pRg st="5" end="5"/>
                                            </p:txEl>
                                          </p:spTgt>
                                        </p:tgtEl>
                                        <p:attrNameLst>
                                          <p:attrName>style.visibility</p:attrName>
                                        </p:attrNameLst>
                                      </p:cBhvr>
                                      <p:to>
                                        <p:strVal val="visible"/>
                                      </p:to>
                                    </p:set>
                                    <p:anim calcmode="lin" valueType="num">
                                      <p:cBhvr>
                                        <p:cTn id="43" dur="500" fill="hold"/>
                                        <p:tgtEl>
                                          <p:spTgt spid="8">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8">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500" fill="hold"/>
                                        <p:tgtEl>
                                          <p:spTgt spid="2"/>
                                        </p:tgtEl>
                                        <p:attrNameLst>
                                          <p:attrName>ppt_x</p:attrName>
                                        </p:attrNameLst>
                                      </p:cBhvr>
                                      <p:tavLst>
                                        <p:tav tm="0">
                                          <p:val>
                                            <p:strVal val="1+#ppt_w/2"/>
                                          </p:val>
                                        </p:tav>
                                        <p:tav tm="100000">
                                          <p:val>
                                            <p:strVal val="#ppt_x"/>
                                          </p:val>
                                        </p:tav>
                                      </p:tavLst>
                                    </p:anim>
                                    <p:anim calcmode="lin" valueType="num">
                                      <p:cBhvr additive="base">
                                        <p:cTn id="5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1+#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7" presetClass="entr" presetSubtype="10" fill="hold" nodeType="clickEffect">
                                  <p:stCondLst>
                                    <p:cond delay="0"/>
                                  </p:stCondLst>
                                  <p:childTnLst>
                                    <p:set>
                                      <p:cBhvr>
                                        <p:cTn id="60" dur="1" fill="hold">
                                          <p:stCondLst>
                                            <p:cond delay="0"/>
                                          </p:stCondLst>
                                        </p:cTn>
                                        <p:tgtEl>
                                          <p:spTgt spid="13">
                                            <p:txEl>
                                              <p:pRg st="0" end="0"/>
                                            </p:txEl>
                                          </p:spTgt>
                                        </p:tgtEl>
                                        <p:attrNameLst>
                                          <p:attrName>style.visibility</p:attrName>
                                        </p:attrNameLst>
                                      </p:cBhvr>
                                      <p:to>
                                        <p:strVal val="visible"/>
                                      </p:to>
                                    </p:set>
                                    <p:anim calcmode="lin" valueType="num">
                                      <p:cBhvr>
                                        <p:cTn id="61"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17" presetClass="entr" presetSubtype="10" fill="hold" nodeType="clickEffect">
                                  <p:stCondLst>
                                    <p:cond delay="0"/>
                                  </p:stCondLst>
                                  <p:childTnLst>
                                    <p:set>
                                      <p:cBhvr>
                                        <p:cTn id="66" dur="1" fill="hold">
                                          <p:stCondLst>
                                            <p:cond delay="0"/>
                                          </p:stCondLst>
                                        </p:cTn>
                                        <p:tgtEl>
                                          <p:spTgt spid="15">
                                            <p:txEl>
                                              <p:pRg st="0" end="0"/>
                                            </p:txEl>
                                          </p:spTgt>
                                        </p:tgtEl>
                                        <p:attrNameLst>
                                          <p:attrName>style.visibility</p:attrName>
                                        </p:attrNameLst>
                                      </p:cBhvr>
                                      <p:to>
                                        <p:strVal val="visible"/>
                                      </p:to>
                                    </p:set>
                                    <p:anim calcmode="lin" valueType="num">
                                      <p:cBhvr>
                                        <p:cTn id="67"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1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17" presetClass="entr" presetSubtype="10" fill="hold" nodeType="clickEffect">
                                  <p:stCondLst>
                                    <p:cond delay="0"/>
                                  </p:stCondLst>
                                  <p:childTnLst>
                                    <p:set>
                                      <p:cBhvr>
                                        <p:cTn id="72" dur="1" fill="hold">
                                          <p:stCondLst>
                                            <p:cond delay="0"/>
                                          </p:stCondLst>
                                        </p:cTn>
                                        <p:tgtEl>
                                          <p:spTgt spid="17">
                                            <p:txEl>
                                              <p:pRg st="0" end="0"/>
                                            </p:txEl>
                                          </p:spTgt>
                                        </p:tgtEl>
                                        <p:attrNameLst>
                                          <p:attrName>style.visibility</p:attrName>
                                        </p:attrNameLst>
                                      </p:cBhvr>
                                      <p:to>
                                        <p:strVal val="visible"/>
                                      </p:to>
                                    </p:set>
                                    <p:anim calcmode="lin" valueType="num">
                                      <p:cBhvr>
                                        <p:cTn id="73" dur="5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74" dur="500" fill="hold"/>
                                        <p:tgtEl>
                                          <p:spTgt spid="1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17" presetClass="entr" presetSubtype="10" fill="hold" nodeType="clickEffect">
                                  <p:stCondLst>
                                    <p:cond delay="0"/>
                                  </p:stCondLst>
                                  <p:childTnLst>
                                    <p:set>
                                      <p:cBhvr>
                                        <p:cTn id="78" dur="1" fill="hold">
                                          <p:stCondLst>
                                            <p:cond delay="0"/>
                                          </p:stCondLst>
                                        </p:cTn>
                                        <p:tgtEl>
                                          <p:spTgt spid="17">
                                            <p:txEl>
                                              <p:pRg st="1" end="1"/>
                                            </p:txEl>
                                          </p:spTgt>
                                        </p:tgtEl>
                                        <p:attrNameLst>
                                          <p:attrName>style.visibility</p:attrName>
                                        </p:attrNameLst>
                                      </p:cBhvr>
                                      <p:to>
                                        <p:strVal val="visible"/>
                                      </p:to>
                                    </p:set>
                                    <p:anim calcmode="lin" valueType="num">
                                      <p:cBhvr>
                                        <p:cTn id="79" dur="500" fill="hold"/>
                                        <p:tgtEl>
                                          <p:spTgt spid="17">
                                            <p:txEl>
                                              <p:pRg st="1" end="1"/>
                                            </p:txEl>
                                          </p:spTgt>
                                        </p:tgtEl>
                                        <p:attrNameLst>
                                          <p:attrName>ppt_w</p:attrName>
                                        </p:attrNameLst>
                                      </p:cBhvr>
                                      <p:tavLst>
                                        <p:tav tm="0">
                                          <p:val>
                                            <p:fltVal val="0"/>
                                          </p:val>
                                        </p:tav>
                                        <p:tav tm="100000">
                                          <p:val>
                                            <p:strVal val="#ppt_w"/>
                                          </p:val>
                                        </p:tav>
                                      </p:tavLst>
                                    </p:anim>
                                    <p:anim calcmode="lin" valueType="num">
                                      <p:cBhvr>
                                        <p:cTn id="80" dur="500" fill="hold"/>
                                        <p:tgtEl>
                                          <p:spTgt spid="17">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17" presetClass="entr" presetSubtype="10" fill="hold" nodeType="clickEffect">
                                  <p:stCondLst>
                                    <p:cond delay="0"/>
                                  </p:stCondLst>
                                  <p:childTnLst>
                                    <p:set>
                                      <p:cBhvr>
                                        <p:cTn id="84" dur="1" fill="hold">
                                          <p:stCondLst>
                                            <p:cond delay="0"/>
                                          </p:stCondLst>
                                        </p:cTn>
                                        <p:tgtEl>
                                          <p:spTgt spid="17">
                                            <p:txEl>
                                              <p:pRg st="2" end="2"/>
                                            </p:txEl>
                                          </p:spTgt>
                                        </p:tgtEl>
                                        <p:attrNameLst>
                                          <p:attrName>style.visibility</p:attrName>
                                        </p:attrNameLst>
                                      </p:cBhvr>
                                      <p:to>
                                        <p:strVal val="visible"/>
                                      </p:to>
                                    </p:set>
                                    <p:anim calcmode="lin" valueType="num">
                                      <p:cBhvr>
                                        <p:cTn id="85" dur="500" fill="hold"/>
                                        <p:tgtEl>
                                          <p:spTgt spid="17">
                                            <p:txEl>
                                              <p:pRg st="2" end="2"/>
                                            </p:txEl>
                                          </p:spTgt>
                                        </p:tgtEl>
                                        <p:attrNameLst>
                                          <p:attrName>ppt_w</p:attrName>
                                        </p:attrNameLst>
                                      </p:cBhvr>
                                      <p:tavLst>
                                        <p:tav tm="0">
                                          <p:val>
                                            <p:fltVal val="0"/>
                                          </p:val>
                                        </p:tav>
                                        <p:tav tm="100000">
                                          <p:val>
                                            <p:strVal val="#ppt_w"/>
                                          </p:val>
                                        </p:tav>
                                      </p:tavLst>
                                    </p:anim>
                                    <p:anim calcmode="lin" valueType="num">
                                      <p:cBhvr>
                                        <p:cTn id="86" dur="500" fill="hold"/>
                                        <p:tgtEl>
                                          <p:spTgt spid="17">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0" y="172698"/>
            <a:ext cx="12191999" cy="1023938"/>
          </a:xfrm>
        </p:spPr>
        <p:txBody>
          <a:bodyPr>
            <a:normAutofit fontScale="90000"/>
          </a:bodyPr>
          <a:lstStyle/>
          <a:p>
            <a:r>
              <a:rPr lang="en-GB" dirty="0">
                <a:solidFill>
                  <a:schemeClr val="bg1">
                    <a:lumMod val="95000"/>
                  </a:schemeClr>
                </a:solidFill>
                <a:latin typeface="Chalkduster" panose="03050602040202020205" pitchFamily="66" charset="77"/>
              </a:rPr>
              <a:t>Conclusions in Essay Writing</a:t>
            </a:r>
            <a:endParaRPr lang="en-IT" dirty="0">
              <a:solidFill>
                <a:schemeClr val="bg1">
                  <a:lumMod val="95000"/>
                </a:schemeClr>
              </a:solidFill>
              <a:latin typeface="Chalkduster" panose="03050602040202020205" pitchFamily="66" charset="77"/>
            </a:endParaRPr>
          </a:p>
        </p:txBody>
      </p:sp>
      <p:sp>
        <p:nvSpPr>
          <p:cNvPr id="9" name="TextBox 8">
            <a:extLst>
              <a:ext uri="{FF2B5EF4-FFF2-40B4-BE49-F238E27FC236}">
                <a16:creationId xmlns:a16="http://schemas.microsoft.com/office/drawing/2014/main" id="{C811DF29-D8F0-8F46-B8BA-5D6A339CA3C0}"/>
              </a:ext>
            </a:extLst>
          </p:cNvPr>
          <p:cNvSpPr txBox="1"/>
          <p:nvPr/>
        </p:nvSpPr>
        <p:spPr>
          <a:xfrm>
            <a:off x="1351685" y="2156562"/>
            <a:ext cx="3361983" cy="2578976"/>
          </a:xfrm>
          <a:prstGeom prst="rect">
            <a:avLst/>
          </a:prstGeom>
          <a:noFill/>
        </p:spPr>
        <p:txBody>
          <a:bodyPr wrap="square" rtlCol="0">
            <a:spAutoFit/>
          </a:bodyPr>
          <a:lstStyle/>
          <a:p>
            <a:pPr marL="457200" indent="-457200">
              <a:lnSpc>
                <a:spcPct val="150000"/>
              </a:lnSpc>
              <a:buAutoNum type="alphaLcPeriod"/>
            </a:pPr>
            <a:r>
              <a:rPr lang="en-GB" sz="2200" dirty="0">
                <a:solidFill>
                  <a:schemeClr val="bg1"/>
                </a:solidFill>
                <a:latin typeface="+mj-lt"/>
              </a:rPr>
              <a:t>In conclusion,…</a:t>
            </a:r>
          </a:p>
          <a:p>
            <a:pPr marL="457200" indent="-457200">
              <a:lnSpc>
                <a:spcPct val="150000"/>
              </a:lnSpc>
              <a:buAutoNum type="alphaLcPeriod"/>
            </a:pPr>
            <a:r>
              <a:rPr lang="en-GB" sz="2200" dirty="0">
                <a:solidFill>
                  <a:schemeClr val="bg1"/>
                </a:solidFill>
                <a:latin typeface="+mj-lt"/>
              </a:rPr>
              <a:t>To conclude,… </a:t>
            </a:r>
          </a:p>
          <a:p>
            <a:pPr marL="457200" indent="-457200">
              <a:lnSpc>
                <a:spcPct val="150000"/>
              </a:lnSpc>
              <a:buAutoNum type="alphaLcPeriod"/>
            </a:pPr>
            <a:r>
              <a:rPr lang="en-GB" sz="2200" dirty="0">
                <a:solidFill>
                  <a:schemeClr val="bg1"/>
                </a:solidFill>
                <a:latin typeface="+mj-lt"/>
              </a:rPr>
              <a:t>To sum up,… </a:t>
            </a:r>
          </a:p>
          <a:p>
            <a:pPr marL="457200" indent="-457200">
              <a:lnSpc>
                <a:spcPct val="150000"/>
              </a:lnSpc>
              <a:buAutoNum type="alphaLcPeriod"/>
            </a:pPr>
            <a:r>
              <a:rPr lang="en-GB" sz="2200" dirty="0">
                <a:solidFill>
                  <a:schemeClr val="bg1"/>
                </a:solidFill>
                <a:latin typeface="+mj-lt"/>
              </a:rPr>
              <a:t>To summarize,…</a:t>
            </a:r>
          </a:p>
          <a:p>
            <a:pPr marL="457200" indent="-457200">
              <a:lnSpc>
                <a:spcPct val="150000"/>
              </a:lnSpc>
              <a:buAutoNum type="alphaLcPeriod"/>
            </a:pPr>
            <a:r>
              <a:rPr lang="en-GB" sz="2200" dirty="0">
                <a:solidFill>
                  <a:schemeClr val="bg1"/>
                </a:solidFill>
                <a:latin typeface="+mj-lt"/>
              </a:rPr>
              <a:t>In summary,… </a:t>
            </a:r>
          </a:p>
        </p:txBody>
      </p:sp>
      <p:sp>
        <p:nvSpPr>
          <p:cNvPr id="5" name="TextBox 4">
            <a:extLst>
              <a:ext uri="{FF2B5EF4-FFF2-40B4-BE49-F238E27FC236}">
                <a16:creationId xmlns:a16="http://schemas.microsoft.com/office/drawing/2014/main" id="{6145E3F0-3516-F146-9008-D4BDCB2F8AAF}"/>
              </a:ext>
            </a:extLst>
          </p:cNvPr>
          <p:cNvSpPr txBox="1"/>
          <p:nvPr/>
        </p:nvSpPr>
        <p:spPr>
          <a:xfrm>
            <a:off x="716062" y="1446023"/>
            <a:ext cx="3997606" cy="547650"/>
          </a:xfrm>
          <a:prstGeom prst="rect">
            <a:avLst/>
          </a:prstGeom>
          <a:noFill/>
        </p:spPr>
        <p:txBody>
          <a:bodyPr wrap="square" rtlCol="0">
            <a:spAutoFit/>
          </a:bodyPr>
          <a:lstStyle/>
          <a:p>
            <a:pPr>
              <a:lnSpc>
                <a:spcPct val="150000"/>
              </a:lnSpc>
            </a:pPr>
            <a:r>
              <a:rPr lang="en-GB" sz="2200" dirty="0">
                <a:solidFill>
                  <a:schemeClr val="bg1"/>
                </a:solidFill>
                <a:latin typeface="+mj-lt"/>
              </a:rPr>
              <a:t>How to start your conclusion:</a:t>
            </a:r>
          </a:p>
        </p:txBody>
      </p:sp>
      <p:pic>
        <p:nvPicPr>
          <p:cNvPr id="4" name="Graphic 3" descr="Tick">
            <a:extLst>
              <a:ext uri="{FF2B5EF4-FFF2-40B4-BE49-F238E27FC236}">
                <a16:creationId xmlns:a16="http://schemas.microsoft.com/office/drawing/2014/main" id="{80991E98-8AAE-694D-8F49-2E972D39033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56468" y="2438400"/>
            <a:ext cx="914400" cy="1981200"/>
          </a:xfrm>
          <a:prstGeom prst="rect">
            <a:avLst/>
          </a:prstGeom>
        </p:spPr>
      </p:pic>
      <p:sp>
        <p:nvSpPr>
          <p:cNvPr id="3" name="Slide Number Placeholder 2">
            <a:extLst>
              <a:ext uri="{FF2B5EF4-FFF2-40B4-BE49-F238E27FC236}">
                <a16:creationId xmlns:a16="http://schemas.microsoft.com/office/drawing/2014/main" id="{EF036539-DDC4-A740-8EBD-0E0971A65B55}"/>
              </a:ext>
            </a:extLst>
          </p:cNvPr>
          <p:cNvSpPr>
            <a:spLocks noGrp="1"/>
          </p:cNvSpPr>
          <p:nvPr>
            <p:ph type="sldNum" sz="quarter" idx="12"/>
          </p:nvPr>
        </p:nvSpPr>
        <p:spPr/>
        <p:txBody>
          <a:bodyPr/>
          <a:lstStyle/>
          <a:p>
            <a:fld id="{7C2C67A0-7BC4-6C4E-AAC3-FC12E6E5D064}" type="slidenum">
              <a:rPr lang="en-IT" smtClean="0"/>
              <a:t>7</a:t>
            </a:fld>
            <a:endParaRPr lang="en-IT"/>
          </a:p>
        </p:txBody>
      </p:sp>
      <p:sp>
        <p:nvSpPr>
          <p:cNvPr id="7" name="TextBox 6">
            <a:extLst>
              <a:ext uri="{FF2B5EF4-FFF2-40B4-BE49-F238E27FC236}">
                <a16:creationId xmlns:a16="http://schemas.microsoft.com/office/drawing/2014/main" id="{D0C38561-8E0A-7B43-AE1C-842166001CA4}"/>
              </a:ext>
            </a:extLst>
          </p:cNvPr>
          <p:cNvSpPr txBox="1"/>
          <p:nvPr/>
        </p:nvSpPr>
        <p:spPr>
          <a:xfrm>
            <a:off x="5466651" y="1417005"/>
            <a:ext cx="4515549" cy="547714"/>
          </a:xfrm>
          <a:prstGeom prst="rect">
            <a:avLst/>
          </a:prstGeom>
          <a:noFill/>
        </p:spPr>
        <p:txBody>
          <a:bodyPr wrap="square" rtlCol="0">
            <a:spAutoFit/>
          </a:bodyPr>
          <a:lstStyle/>
          <a:p>
            <a:pPr>
              <a:lnSpc>
                <a:spcPct val="150000"/>
              </a:lnSpc>
            </a:pPr>
            <a:r>
              <a:rPr lang="en-GB" sz="2200" dirty="0">
                <a:solidFill>
                  <a:schemeClr val="bg1"/>
                </a:solidFill>
                <a:latin typeface="+mj-lt"/>
              </a:rPr>
              <a:t>Different expression, you can go with:</a:t>
            </a:r>
          </a:p>
        </p:txBody>
      </p:sp>
      <p:sp>
        <p:nvSpPr>
          <p:cNvPr id="8" name="TextBox 7">
            <a:extLst>
              <a:ext uri="{FF2B5EF4-FFF2-40B4-BE49-F238E27FC236}">
                <a16:creationId xmlns:a16="http://schemas.microsoft.com/office/drawing/2014/main" id="{7658009E-3884-1E4F-92BF-060F71A243A1}"/>
              </a:ext>
            </a:extLst>
          </p:cNvPr>
          <p:cNvSpPr txBox="1"/>
          <p:nvPr/>
        </p:nvSpPr>
        <p:spPr>
          <a:xfrm>
            <a:off x="6095999" y="2088927"/>
            <a:ext cx="4606345" cy="1563377"/>
          </a:xfrm>
          <a:prstGeom prst="rect">
            <a:avLst/>
          </a:prstGeom>
          <a:noFill/>
        </p:spPr>
        <p:txBody>
          <a:bodyPr wrap="square" rtlCol="0">
            <a:spAutoFit/>
          </a:bodyPr>
          <a:lstStyle/>
          <a:p>
            <a:pPr marL="457200" indent="-457200">
              <a:lnSpc>
                <a:spcPct val="150000"/>
              </a:lnSpc>
              <a:buAutoNum type="alphaLcPeriod"/>
            </a:pPr>
            <a:r>
              <a:rPr lang="en-GB" sz="2200" dirty="0">
                <a:solidFill>
                  <a:schemeClr val="bg1"/>
                </a:solidFill>
                <a:latin typeface="+mj-lt"/>
              </a:rPr>
              <a:t>Thus, with the above in mind,… </a:t>
            </a:r>
          </a:p>
          <a:p>
            <a:pPr marL="457200" indent="-457200">
              <a:lnSpc>
                <a:spcPct val="150000"/>
              </a:lnSpc>
              <a:buAutoNum type="alphaLcPeriod"/>
            </a:pPr>
            <a:r>
              <a:rPr lang="en-GB" sz="2200" dirty="0">
                <a:solidFill>
                  <a:schemeClr val="bg1"/>
                </a:solidFill>
                <a:latin typeface="+mj-lt"/>
              </a:rPr>
              <a:t>Thus, it is fair to conclude that… </a:t>
            </a:r>
          </a:p>
          <a:p>
            <a:pPr marL="457200" indent="-457200">
              <a:lnSpc>
                <a:spcPct val="150000"/>
              </a:lnSpc>
              <a:buAutoNum type="alphaLcPeriod"/>
            </a:pPr>
            <a:r>
              <a:rPr lang="en-GB" sz="2200" dirty="0">
                <a:solidFill>
                  <a:schemeClr val="bg1"/>
                </a:solidFill>
                <a:latin typeface="+mj-lt"/>
              </a:rPr>
              <a:t>In the final analysis,…</a:t>
            </a:r>
          </a:p>
        </p:txBody>
      </p:sp>
      <p:pic>
        <p:nvPicPr>
          <p:cNvPr id="10" name="Graphic 9" descr="Tick">
            <a:extLst>
              <a:ext uri="{FF2B5EF4-FFF2-40B4-BE49-F238E27FC236}">
                <a16:creationId xmlns:a16="http://schemas.microsoft.com/office/drawing/2014/main" id="{30B1FD2F-27E2-1A45-83BC-C6DFA80375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02344" y="2438400"/>
            <a:ext cx="914400" cy="1981200"/>
          </a:xfrm>
          <a:prstGeom prst="rect">
            <a:avLst/>
          </a:prstGeom>
        </p:spPr>
      </p:pic>
      <p:sp>
        <p:nvSpPr>
          <p:cNvPr id="11" name="TextBox 10">
            <a:extLst>
              <a:ext uri="{FF2B5EF4-FFF2-40B4-BE49-F238E27FC236}">
                <a16:creationId xmlns:a16="http://schemas.microsoft.com/office/drawing/2014/main" id="{646A8D12-7256-584D-8BB7-26A50180FA04}"/>
              </a:ext>
            </a:extLst>
          </p:cNvPr>
          <p:cNvSpPr txBox="1"/>
          <p:nvPr/>
        </p:nvSpPr>
        <p:spPr>
          <a:xfrm>
            <a:off x="5466651" y="3809233"/>
            <a:ext cx="4515549" cy="547714"/>
          </a:xfrm>
          <a:prstGeom prst="rect">
            <a:avLst/>
          </a:prstGeom>
          <a:noFill/>
        </p:spPr>
        <p:txBody>
          <a:bodyPr wrap="square" rtlCol="0">
            <a:spAutoFit/>
          </a:bodyPr>
          <a:lstStyle/>
          <a:p>
            <a:pPr>
              <a:lnSpc>
                <a:spcPct val="150000"/>
              </a:lnSpc>
            </a:pPr>
            <a:r>
              <a:rPr lang="en-GB" sz="2200" dirty="0">
                <a:solidFill>
                  <a:schemeClr val="bg1"/>
                </a:solidFill>
                <a:latin typeface="+mj-lt"/>
              </a:rPr>
              <a:t>BUT not these:</a:t>
            </a:r>
          </a:p>
        </p:txBody>
      </p:sp>
      <p:sp>
        <p:nvSpPr>
          <p:cNvPr id="12" name="TextBox 11">
            <a:extLst>
              <a:ext uri="{FF2B5EF4-FFF2-40B4-BE49-F238E27FC236}">
                <a16:creationId xmlns:a16="http://schemas.microsoft.com/office/drawing/2014/main" id="{5C49F79C-D61D-E946-BD53-456B4D9D8BD5}"/>
              </a:ext>
            </a:extLst>
          </p:cNvPr>
          <p:cNvSpPr txBox="1"/>
          <p:nvPr/>
        </p:nvSpPr>
        <p:spPr>
          <a:xfrm>
            <a:off x="6095998" y="4394776"/>
            <a:ext cx="4606345" cy="2071208"/>
          </a:xfrm>
          <a:prstGeom prst="rect">
            <a:avLst/>
          </a:prstGeom>
          <a:noFill/>
        </p:spPr>
        <p:txBody>
          <a:bodyPr wrap="square" rtlCol="0">
            <a:spAutoFit/>
          </a:bodyPr>
          <a:lstStyle/>
          <a:p>
            <a:pPr marL="457200" indent="-457200">
              <a:lnSpc>
                <a:spcPct val="150000"/>
              </a:lnSpc>
              <a:buAutoNum type="alphaLcPeriod"/>
            </a:pPr>
            <a:r>
              <a:rPr lang="en-GB" sz="2200" dirty="0">
                <a:solidFill>
                  <a:schemeClr val="bg1"/>
                </a:solidFill>
                <a:latin typeface="+mj-lt"/>
              </a:rPr>
              <a:t>Finally</a:t>
            </a:r>
          </a:p>
          <a:p>
            <a:pPr marL="457200" indent="-457200">
              <a:lnSpc>
                <a:spcPct val="150000"/>
              </a:lnSpc>
              <a:buAutoNum type="alphaLcPeriod"/>
            </a:pPr>
            <a:r>
              <a:rPr lang="en-GB" sz="2200" dirty="0">
                <a:solidFill>
                  <a:schemeClr val="bg1"/>
                </a:solidFill>
                <a:latin typeface="+mj-lt"/>
              </a:rPr>
              <a:t>Lastly </a:t>
            </a:r>
          </a:p>
          <a:p>
            <a:pPr marL="457200" indent="-457200">
              <a:lnSpc>
                <a:spcPct val="150000"/>
              </a:lnSpc>
              <a:buAutoNum type="alphaLcPeriod"/>
            </a:pPr>
            <a:r>
              <a:rPr lang="en-GB" sz="2200" dirty="0">
                <a:solidFill>
                  <a:schemeClr val="bg1"/>
                </a:solidFill>
                <a:latin typeface="+mj-lt"/>
              </a:rPr>
              <a:t>all in all </a:t>
            </a:r>
          </a:p>
          <a:p>
            <a:pPr marL="457200" indent="-457200">
              <a:lnSpc>
                <a:spcPct val="150000"/>
              </a:lnSpc>
              <a:buAutoNum type="alphaLcPeriod"/>
            </a:pPr>
            <a:r>
              <a:rPr lang="en-GB" sz="2200" dirty="0">
                <a:solidFill>
                  <a:schemeClr val="bg1"/>
                </a:solidFill>
                <a:latin typeface="+mj-lt"/>
              </a:rPr>
              <a:t>as I have discussed above</a:t>
            </a:r>
          </a:p>
        </p:txBody>
      </p:sp>
      <p:pic>
        <p:nvPicPr>
          <p:cNvPr id="13" name="Picture 12">
            <a:extLst>
              <a:ext uri="{FF2B5EF4-FFF2-40B4-BE49-F238E27FC236}">
                <a16:creationId xmlns:a16="http://schemas.microsoft.com/office/drawing/2014/main" id="{E840F4D1-652D-CC4B-BA72-FB2FC1940F0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90850" y="4356947"/>
            <a:ext cx="1648888" cy="1648888"/>
          </a:xfrm>
          <a:prstGeom prst="rect">
            <a:avLst/>
          </a:prstGeom>
        </p:spPr>
      </p:pic>
    </p:spTree>
    <p:extLst>
      <p:ext uri="{BB962C8B-B14F-4D97-AF65-F5344CB8AC3E}">
        <p14:creationId xmlns:p14="http://schemas.microsoft.com/office/powerpoint/2010/main" val="4194546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7" presetClass="entr" presetSubtype="10" fill="hold" nodeType="click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 calcmode="lin" valueType="num">
                                      <p:cBhvr>
                                        <p:cTn id="16"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7" dur="5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 calcmode="lin" valueType="num">
                                      <p:cBhvr>
                                        <p:cTn id="22"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nodeType="clickEffect">
                                  <p:stCondLst>
                                    <p:cond delay="0"/>
                                  </p:stCondLst>
                                  <p:childTnLst>
                                    <p:set>
                                      <p:cBhvr>
                                        <p:cTn id="27" dur="1" fill="hold">
                                          <p:stCondLst>
                                            <p:cond delay="0"/>
                                          </p:stCondLst>
                                        </p:cTn>
                                        <p:tgtEl>
                                          <p:spTgt spid="9">
                                            <p:txEl>
                                              <p:pRg st="1" end="1"/>
                                            </p:txEl>
                                          </p:spTgt>
                                        </p:tgtEl>
                                        <p:attrNameLst>
                                          <p:attrName>style.visibility</p:attrName>
                                        </p:attrNameLst>
                                      </p:cBhvr>
                                      <p:to>
                                        <p:strVal val="visible"/>
                                      </p:to>
                                    </p:set>
                                    <p:anim calcmode="lin" valueType="num">
                                      <p:cBhvr>
                                        <p:cTn id="28"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29" dur="500" fill="hold"/>
                                        <p:tgtEl>
                                          <p:spTgt spid="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nodeType="clickEffect">
                                  <p:stCondLst>
                                    <p:cond delay="0"/>
                                  </p:stCondLst>
                                  <p:childTnLst>
                                    <p:set>
                                      <p:cBhvr>
                                        <p:cTn id="33" dur="1" fill="hold">
                                          <p:stCondLst>
                                            <p:cond delay="0"/>
                                          </p:stCondLst>
                                        </p:cTn>
                                        <p:tgtEl>
                                          <p:spTgt spid="9">
                                            <p:txEl>
                                              <p:pRg st="2" end="2"/>
                                            </p:txEl>
                                          </p:spTgt>
                                        </p:tgtEl>
                                        <p:attrNameLst>
                                          <p:attrName>style.visibility</p:attrName>
                                        </p:attrNameLst>
                                      </p:cBhvr>
                                      <p:to>
                                        <p:strVal val="visible"/>
                                      </p:to>
                                    </p:set>
                                    <p:anim calcmode="lin" valueType="num">
                                      <p:cBhvr>
                                        <p:cTn id="34" dur="500" fill="hold"/>
                                        <p:tgtEl>
                                          <p:spTgt spid="9">
                                            <p:txEl>
                                              <p:pRg st="2" end="2"/>
                                            </p:txEl>
                                          </p:spTgt>
                                        </p:tgtEl>
                                        <p:attrNameLst>
                                          <p:attrName>ppt_w</p:attrName>
                                        </p:attrNameLst>
                                      </p:cBhvr>
                                      <p:tavLst>
                                        <p:tav tm="0">
                                          <p:val>
                                            <p:fltVal val="0"/>
                                          </p:val>
                                        </p:tav>
                                        <p:tav tm="100000">
                                          <p:val>
                                            <p:strVal val="#ppt_w"/>
                                          </p:val>
                                        </p:tav>
                                      </p:tavLst>
                                    </p:anim>
                                    <p:anim calcmode="lin" valueType="num">
                                      <p:cBhvr>
                                        <p:cTn id="35" dur="500" fill="hold"/>
                                        <p:tgtEl>
                                          <p:spTgt spid="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nodeType="clickEffect">
                                  <p:stCondLst>
                                    <p:cond delay="0"/>
                                  </p:stCondLst>
                                  <p:childTnLst>
                                    <p:set>
                                      <p:cBhvr>
                                        <p:cTn id="39" dur="1" fill="hold">
                                          <p:stCondLst>
                                            <p:cond delay="0"/>
                                          </p:stCondLst>
                                        </p:cTn>
                                        <p:tgtEl>
                                          <p:spTgt spid="9">
                                            <p:txEl>
                                              <p:pRg st="3" end="3"/>
                                            </p:txEl>
                                          </p:spTgt>
                                        </p:tgtEl>
                                        <p:attrNameLst>
                                          <p:attrName>style.visibility</p:attrName>
                                        </p:attrNameLst>
                                      </p:cBhvr>
                                      <p:to>
                                        <p:strVal val="visible"/>
                                      </p:to>
                                    </p:set>
                                    <p:anim calcmode="lin" valueType="num">
                                      <p:cBhvr>
                                        <p:cTn id="40" dur="500" fill="hold"/>
                                        <p:tgtEl>
                                          <p:spTgt spid="9">
                                            <p:txEl>
                                              <p:pRg st="3" end="3"/>
                                            </p:txEl>
                                          </p:spTgt>
                                        </p:tgtEl>
                                        <p:attrNameLst>
                                          <p:attrName>ppt_w</p:attrName>
                                        </p:attrNameLst>
                                      </p:cBhvr>
                                      <p:tavLst>
                                        <p:tav tm="0">
                                          <p:val>
                                            <p:fltVal val="0"/>
                                          </p:val>
                                        </p:tav>
                                        <p:tav tm="100000">
                                          <p:val>
                                            <p:strVal val="#ppt_w"/>
                                          </p:val>
                                        </p:tav>
                                      </p:tavLst>
                                    </p:anim>
                                    <p:anim calcmode="lin" valueType="num">
                                      <p:cBhvr>
                                        <p:cTn id="41" dur="500" fill="hold"/>
                                        <p:tgtEl>
                                          <p:spTgt spid="9">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17" presetClass="entr" presetSubtype="10" fill="hold" nodeType="clickEffect">
                                  <p:stCondLst>
                                    <p:cond delay="0"/>
                                  </p:stCondLst>
                                  <p:childTnLst>
                                    <p:set>
                                      <p:cBhvr>
                                        <p:cTn id="45" dur="1" fill="hold">
                                          <p:stCondLst>
                                            <p:cond delay="0"/>
                                          </p:stCondLst>
                                        </p:cTn>
                                        <p:tgtEl>
                                          <p:spTgt spid="9">
                                            <p:txEl>
                                              <p:pRg st="4" end="4"/>
                                            </p:txEl>
                                          </p:spTgt>
                                        </p:tgtEl>
                                        <p:attrNameLst>
                                          <p:attrName>style.visibility</p:attrName>
                                        </p:attrNameLst>
                                      </p:cBhvr>
                                      <p:to>
                                        <p:strVal val="visible"/>
                                      </p:to>
                                    </p:set>
                                    <p:anim calcmode="lin" valueType="num">
                                      <p:cBhvr>
                                        <p:cTn id="46" dur="500" fill="hold"/>
                                        <p:tgtEl>
                                          <p:spTgt spid="9">
                                            <p:txEl>
                                              <p:pRg st="4" end="4"/>
                                            </p:txEl>
                                          </p:spTgt>
                                        </p:tgtEl>
                                        <p:attrNameLst>
                                          <p:attrName>ppt_w</p:attrName>
                                        </p:attrNameLst>
                                      </p:cBhvr>
                                      <p:tavLst>
                                        <p:tav tm="0">
                                          <p:val>
                                            <p:fltVal val="0"/>
                                          </p:val>
                                        </p:tav>
                                        <p:tav tm="100000">
                                          <p:val>
                                            <p:strVal val="#ppt_w"/>
                                          </p:val>
                                        </p:tav>
                                      </p:tavLst>
                                    </p:anim>
                                    <p:anim calcmode="lin" valueType="num">
                                      <p:cBhvr>
                                        <p:cTn id="47" dur="500" fill="hold"/>
                                        <p:tgtEl>
                                          <p:spTgt spid="9">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additive="base">
                                        <p:cTn id="52" dur="500" fill="hold"/>
                                        <p:tgtEl>
                                          <p:spTgt spid="4"/>
                                        </p:tgtEl>
                                        <p:attrNameLst>
                                          <p:attrName>ppt_x</p:attrName>
                                        </p:attrNameLst>
                                      </p:cBhvr>
                                      <p:tavLst>
                                        <p:tav tm="0">
                                          <p:val>
                                            <p:strVal val="#ppt_x"/>
                                          </p:val>
                                        </p:tav>
                                        <p:tav tm="100000">
                                          <p:val>
                                            <p:strVal val="#ppt_x"/>
                                          </p:val>
                                        </p:tav>
                                      </p:tavLst>
                                    </p:anim>
                                    <p:anim calcmode="lin" valueType="num">
                                      <p:cBhvr additive="base">
                                        <p:cTn id="5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7" presetClass="entr" presetSubtype="10" fill="hold" nodeType="clickEffect">
                                  <p:stCondLst>
                                    <p:cond delay="0"/>
                                  </p:stCondLst>
                                  <p:childTnLst>
                                    <p:set>
                                      <p:cBhvr>
                                        <p:cTn id="57" dur="1" fill="hold">
                                          <p:stCondLst>
                                            <p:cond delay="0"/>
                                          </p:stCondLst>
                                        </p:cTn>
                                        <p:tgtEl>
                                          <p:spTgt spid="7">
                                            <p:txEl>
                                              <p:pRg st="0" end="0"/>
                                            </p:txEl>
                                          </p:spTgt>
                                        </p:tgtEl>
                                        <p:attrNameLst>
                                          <p:attrName>style.visibility</p:attrName>
                                        </p:attrNameLst>
                                      </p:cBhvr>
                                      <p:to>
                                        <p:strVal val="visible"/>
                                      </p:to>
                                    </p:set>
                                    <p:anim calcmode="lin" valueType="num">
                                      <p:cBhvr>
                                        <p:cTn id="58"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59"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17" presetClass="entr" presetSubtype="10" fill="hold" nodeType="clickEffect">
                                  <p:stCondLst>
                                    <p:cond delay="0"/>
                                  </p:stCondLst>
                                  <p:childTnLst>
                                    <p:set>
                                      <p:cBhvr>
                                        <p:cTn id="63" dur="1" fill="hold">
                                          <p:stCondLst>
                                            <p:cond delay="0"/>
                                          </p:stCondLst>
                                        </p:cTn>
                                        <p:tgtEl>
                                          <p:spTgt spid="8">
                                            <p:txEl>
                                              <p:pRg st="0" end="0"/>
                                            </p:txEl>
                                          </p:spTgt>
                                        </p:tgtEl>
                                        <p:attrNameLst>
                                          <p:attrName>style.visibility</p:attrName>
                                        </p:attrNameLst>
                                      </p:cBhvr>
                                      <p:to>
                                        <p:strVal val="visible"/>
                                      </p:to>
                                    </p:set>
                                    <p:anim calcmode="lin" valueType="num">
                                      <p:cBhvr>
                                        <p:cTn id="64"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66" fill="hold">
                      <p:stCondLst>
                        <p:cond delay="indefinite"/>
                      </p:stCondLst>
                      <p:childTnLst>
                        <p:par>
                          <p:cTn id="67" fill="hold">
                            <p:stCondLst>
                              <p:cond delay="0"/>
                            </p:stCondLst>
                            <p:childTnLst>
                              <p:par>
                                <p:cTn id="68" presetID="17" presetClass="entr" presetSubtype="10" fill="hold" nodeType="clickEffect">
                                  <p:stCondLst>
                                    <p:cond delay="0"/>
                                  </p:stCondLst>
                                  <p:childTnLst>
                                    <p:set>
                                      <p:cBhvr>
                                        <p:cTn id="69" dur="1" fill="hold">
                                          <p:stCondLst>
                                            <p:cond delay="0"/>
                                          </p:stCondLst>
                                        </p:cTn>
                                        <p:tgtEl>
                                          <p:spTgt spid="8">
                                            <p:txEl>
                                              <p:pRg st="1" end="1"/>
                                            </p:txEl>
                                          </p:spTgt>
                                        </p:tgtEl>
                                        <p:attrNameLst>
                                          <p:attrName>style.visibility</p:attrName>
                                        </p:attrNameLst>
                                      </p:cBhvr>
                                      <p:to>
                                        <p:strVal val="visible"/>
                                      </p:to>
                                    </p:set>
                                    <p:anim calcmode="lin" valueType="num">
                                      <p:cBhvr>
                                        <p:cTn id="70" dur="500" fill="hold"/>
                                        <p:tgtEl>
                                          <p:spTgt spid="8">
                                            <p:txEl>
                                              <p:pRg st="1" end="1"/>
                                            </p:txEl>
                                          </p:spTgt>
                                        </p:tgtEl>
                                        <p:attrNameLst>
                                          <p:attrName>ppt_w</p:attrName>
                                        </p:attrNameLst>
                                      </p:cBhvr>
                                      <p:tavLst>
                                        <p:tav tm="0">
                                          <p:val>
                                            <p:fltVal val="0"/>
                                          </p:val>
                                        </p:tav>
                                        <p:tav tm="100000">
                                          <p:val>
                                            <p:strVal val="#ppt_w"/>
                                          </p:val>
                                        </p:tav>
                                      </p:tavLst>
                                    </p:anim>
                                    <p:anim calcmode="lin" valueType="num">
                                      <p:cBhvr>
                                        <p:cTn id="71" dur="500" fill="hold"/>
                                        <p:tgtEl>
                                          <p:spTgt spid="8">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72" fill="hold">
                      <p:stCondLst>
                        <p:cond delay="indefinite"/>
                      </p:stCondLst>
                      <p:childTnLst>
                        <p:par>
                          <p:cTn id="73" fill="hold">
                            <p:stCondLst>
                              <p:cond delay="0"/>
                            </p:stCondLst>
                            <p:childTnLst>
                              <p:par>
                                <p:cTn id="74" presetID="17" presetClass="entr" presetSubtype="10" fill="hold" nodeType="clickEffect">
                                  <p:stCondLst>
                                    <p:cond delay="0"/>
                                  </p:stCondLst>
                                  <p:childTnLst>
                                    <p:set>
                                      <p:cBhvr>
                                        <p:cTn id="75" dur="1" fill="hold">
                                          <p:stCondLst>
                                            <p:cond delay="0"/>
                                          </p:stCondLst>
                                        </p:cTn>
                                        <p:tgtEl>
                                          <p:spTgt spid="8">
                                            <p:txEl>
                                              <p:pRg st="2" end="2"/>
                                            </p:txEl>
                                          </p:spTgt>
                                        </p:tgtEl>
                                        <p:attrNameLst>
                                          <p:attrName>style.visibility</p:attrName>
                                        </p:attrNameLst>
                                      </p:cBhvr>
                                      <p:to>
                                        <p:strVal val="visible"/>
                                      </p:to>
                                    </p:set>
                                    <p:anim calcmode="lin" valueType="num">
                                      <p:cBhvr>
                                        <p:cTn id="76" dur="500" fill="hold"/>
                                        <p:tgtEl>
                                          <p:spTgt spid="8">
                                            <p:txEl>
                                              <p:pRg st="2" end="2"/>
                                            </p:txEl>
                                          </p:spTgt>
                                        </p:tgtEl>
                                        <p:attrNameLst>
                                          <p:attrName>ppt_w</p:attrName>
                                        </p:attrNameLst>
                                      </p:cBhvr>
                                      <p:tavLst>
                                        <p:tav tm="0">
                                          <p:val>
                                            <p:fltVal val="0"/>
                                          </p:val>
                                        </p:tav>
                                        <p:tav tm="100000">
                                          <p:val>
                                            <p:strVal val="#ppt_w"/>
                                          </p:val>
                                        </p:tav>
                                      </p:tavLst>
                                    </p:anim>
                                    <p:anim calcmode="lin" valueType="num">
                                      <p:cBhvr>
                                        <p:cTn id="77" dur="500" fill="hold"/>
                                        <p:tgtEl>
                                          <p:spTgt spid="8">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nodeType="clickEffect">
                                  <p:stCondLst>
                                    <p:cond delay="0"/>
                                  </p:stCondLst>
                                  <p:childTnLst>
                                    <p:set>
                                      <p:cBhvr>
                                        <p:cTn id="81" dur="1" fill="hold">
                                          <p:stCondLst>
                                            <p:cond delay="0"/>
                                          </p:stCondLst>
                                        </p:cTn>
                                        <p:tgtEl>
                                          <p:spTgt spid="10"/>
                                        </p:tgtEl>
                                        <p:attrNameLst>
                                          <p:attrName>style.visibility</p:attrName>
                                        </p:attrNameLst>
                                      </p:cBhvr>
                                      <p:to>
                                        <p:strVal val="visible"/>
                                      </p:to>
                                    </p:set>
                                    <p:anim calcmode="lin" valueType="num">
                                      <p:cBhvr additive="base">
                                        <p:cTn id="82" dur="500" fill="hold"/>
                                        <p:tgtEl>
                                          <p:spTgt spid="10"/>
                                        </p:tgtEl>
                                        <p:attrNameLst>
                                          <p:attrName>ppt_x</p:attrName>
                                        </p:attrNameLst>
                                      </p:cBhvr>
                                      <p:tavLst>
                                        <p:tav tm="0">
                                          <p:val>
                                            <p:strVal val="#ppt_x"/>
                                          </p:val>
                                        </p:tav>
                                        <p:tav tm="100000">
                                          <p:val>
                                            <p:strVal val="#ppt_x"/>
                                          </p:val>
                                        </p:tav>
                                      </p:tavLst>
                                    </p:anim>
                                    <p:anim calcmode="lin" valueType="num">
                                      <p:cBhvr additive="base">
                                        <p:cTn id="8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17" presetClass="entr" presetSubtype="10" fill="hold" nodeType="clickEffect">
                                  <p:stCondLst>
                                    <p:cond delay="0"/>
                                  </p:stCondLst>
                                  <p:childTnLst>
                                    <p:set>
                                      <p:cBhvr>
                                        <p:cTn id="87" dur="1" fill="hold">
                                          <p:stCondLst>
                                            <p:cond delay="0"/>
                                          </p:stCondLst>
                                        </p:cTn>
                                        <p:tgtEl>
                                          <p:spTgt spid="11">
                                            <p:txEl>
                                              <p:pRg st="0" end="0"/>
                                            </p:txEl>
                                          </p:spTgt>
                                        </p:tgtEl>
                                        <p:attrNameLst>
                                          <p:attrName>style.visibility</p:attrName>
                                        </p:attrNameLst>
                                      </p:cBhvr>
                                      <p:to>
                                        <p:strVal val="visible"/>
                                      </p:to>
                                    </p:set>
                                    <p:anim calcmode="lin" valueType="num">
                                      <p:cBhvr>
                                        <p:cTn id="88"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89" dur="500" fill="hold"/>
                                        <p:tgtEl>
                                          <p:spTgt spid="1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0" fill="hold">
                      <p:stCondLst>
                        <p:cond delay="indefinite"/>
                      </p:stCondLst>
                      <p:childTnLst>
                        <p:par>
                          <p:cTn id="91" fill="hold">
                            <p:stCondLst>
                              <p:cond delay="0"/>
                            </p:stCondLst>
                            <p:childTnLst>
                              <p:par>
                                <p:cTn id="92" presetID="17" presetClass="entr" presetSubtype="10" fill="hold" nodeType="clickEffect">
                                  <p:stCondLst>
                                    <p:cond delay="0"/>
                                  </p:stCondLst>
                                  <p:childTnLst>
                                    <p:set>
                                      <p:cBhvr>
                                        <p:cTn id="93" dur="1" fill="hold">
                                          <p:stCondLst>
                                            <p:cond delay="0"/>
                                          </p:stCondLst>
                                        </p:cTn>
                                        <p:tgtEl>
                                          <p:spTgt spid="12">
                                            <p:txEl>
                                              <p:pRg st="0" end="0"/>
                                            </p:txEl>
                                          </p:spTgt>
                                        </p:tgtEl>
                                        <p:attrNameLst>
                                          <p:attrName>style.visibility</p:attrName>
                                        </p:attrNameLst>
                                      </p:cBhvr>
                                      <p:to>
                                        <p:strVal val="visible"/>
                                      </p:to>
                                    </p:set>
                                    <p:anim calcmode="lin" valueType="num">
                                      <p:cBhvr>
                                        <p:cTn id="94"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1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6" fill="hold">
                      <p:stCondLst>
                        <p:cond delay="indefinite"/>
                      </p:stCondLst>
                      <p:childTnLst>
                        <p:par>
                          <p:cTn id="97" fill="hold">
                            <p:stCondLst>
                              <p:cond delay="0"/>
                            </p:stCondLst>
                            <p:childTnLst>
                              <p:par>
                                <p:cTn id="98" presetID="17" presetClass="entr" presetSubtype="10" fill="hold" nodeType="clickEffect">
                                  <p:stCondLst>
                                    <p:cond delay="0"/>
                                  </p:stCondLst>
                                  <p:childTnLst>
                                    <p:set>
                                      <p:cBhvr>
                                        <p:cTn id="99" dur="1" fill="hold">
                                          <p:stCondLst>
                                            <p:cond delay="0"/>
                                          </p:stCondLst>
                                        </p:cTn>
                                        <p:tgtEl>
                                          <p:spTgt spid="12">
                                            <p:txEl>
                                              <p:pRg st="1" end="1"/>
                                            </p:txEl>
                                          </p:spTgt>
                                        </p:tgtEl>
                                        <p:attrNameLst>
                                          <p:attrName>style.visibility</p:attrName>
                                        </p:attrNameLst>
                                      </p:cBhvr>
                                      <p:to>
                                        <p:strVal val="visible"/>
                                      </p:to>
                                    </p:set>
                                    <p:anim calcmode="lin" valueType="num">
                                      <p:cBhvr>
                                        <p:cTn id="100" dur="500" fill="hold"/>
                                        <p:tgtEl>
                                          <p:spTgt spid="12">
                                            <p:txEl>
                                              <p:pRg st="1" end="1"/>
                                            </p:txEl>
                                          </p:spTgt>
                                        </p:tgtEl>
                                        <p:attrNameLst>
                                          <p:attrName>ppt_w</p:attrName>
                                        </p:attrNameLst>
                                      </p:cBhvr>
                                      <p:tavLst>
                                        <p:tav tm="0">
                                          <p:val>
                                            <p:fltVal val="0"/>
                                          </p:val>
                                        </p:tav>
                                        <p:tav tm="100000">
                                          <p:val>
                                            <p:strVal val="#ppt_w"/>
                                          </p:val>
                                        </p:tav>
                                      </p:tavLst>
                                    </p:anim>
                                    <p:anim calcmode="lin" valueType="num">
                                      <p:cBhvr>
                                        <p:cTn id="101" dur="500" fill="hold"/>
                                        <p:tgtEl>
                                          <p:spTgt spid="12">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2" fill="hold">
                      <p:stCondLst>
                        <p:cond delay="indefinite"/>
                      </p:stCondLst>
                      <p:childTnLst>
                        <p:par>
                          <p:cTn id="103" fill="hold">
                            <p:stCondLst>
                              <p:cond delay="0"/>
                            </p:stCondLst>
                            <p:childTnLst>
                              <p:par>
                                <p:cTn id="104" presetID="17" presetClass="entr" presetSubtype="10" fill="hold" nodeType="clickEffect">
                                  <p:stCondLst>
                                    <p:cond delay="0"/>
                                  </p:stCondLst>
                                  <p:childTnLst>
                                    <p:set>
                                      <p:cBhvr>
                                        <p:cTn id="105" dur="1" fill="hold">
                                          <p:stCondLst>
                                            <p:cond delay="0"/>
                                          </p:stCondLst>
                                        </p:cTn>
                                        <p:tgtEl>
                                          <p:spTgt spid="12">
                                            <p:txEl>
                                              <p:pRg st="2" end="2"/>
                                            </p:txEl>
                                          </p:spTgt>
                                        </p:tgtEl>
                                        <p:attrNameLst>
                                          <p:attrName>style.visibility</p:attrName>
                                        </p:attrNameLst>
                                      </p:cBhvr>
                                      <p:to>
                                        <p:strVal val="visible"/>
                                      </p:to>
                                    </p:set>
                                    <p:anim calcmode="lin" valueType="num">
                                      <p:cBhvr>
                                        <p:cTn id="106" dur="500" fill="hold"/>
                                        <p:tgtEl>
                                          <p:spTgt spid="12">
                                            <p:txEl>
                                              <p:pRg st="2" end="2"/>
                                            </p:txEl>
                                          </p:spTgt>
                                        </p:tgtEl>
                                        <p:attrNameLst>
                                          <p:attrName>ppt_w</p:attrName>
                                        </p:attrNameLst>
                                      </p:cBhvr>
                                      <p:tavLst>
                                        <p:tav tm="0">
                                          <p:val>
                                            <p:fltVal val="0"/>
                                          </p:val>
                                        </p:tav>
                                        <p:tav tm="100000">
                                          <p:val>
                                            <p:strVal val="#ppt_w"/>
                                          </p:val>
                                        </p:tav>
                                      </p:tavLst>
                                    </p:anim>
                                    <p:anim calcmode="lin" valueType="num">
                                      <p:cBhvr>
                                        <p:cTn id="107" dur="500" fill="hold"/>
                                        <p:tgtEl>
                                          <p:spTgt spid="12">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08" fill="hold">
                      <p:stCondLst>
                        <p:cond delay="indefinite"/>
                      </p:stCondLst>
                      <p:childTnLst>
                        <p:par>
                          <p:cTn id="109" fill="hold">
                            <p:stCondLst>
                              <p:cond delay="0"/>
                            </p:stCondLst>
                            <p:childTnLst>
                              <p:par>
                                <p:cTn id="110" presetID="17" presetClass="entr" presetSubtype="10" fill="hold" nodeType="clickEffect">
                                  <p:stCondLst>
                                    <p:cond delay="0"/>
                                  </p:stCondLst>
                                  <p:childTnLst>
                                    <p:set>
                                      <p:cBhvr>
                                        <p:cTn id="111" dur="1" fill="hold">
                                          <p:stCondLst>
                                            <p:cond delay="0"/>
                                          </p:stCondLst>
                                        </p:cTn>
                                        <p:tgtEl>
                                          <p:spTgt spid="12">
                                            <p:txEl>
                                              <p:pRg st="3" end="3"/>
                                            </p:txEl>
                                          </p:spTgt>
                                        </p:tgtEl>
                                        <p:attrNameLst>
                                          <p:attrName>style.visibility</p:attrName>
                                        </p:attrNameLst>
                                      </p:cBhvr>
                                      <p:to>
                                        <p:strVal val="visible"/>
                                      </p:to>
                                    </p:set>
                                    <p:anim calcmode="lin" valueType="num">
                                      <p:cBhvr>
                                        <p:cTn id="112" dur="500" fill="hold"/>
                                        <p:tgtEl>
                                          <p:spTgt spid="12">
                                            <p:txEl>
                                              <p:pRg st="3" end="3"/>
                                            </p:txEl>
                                          </p:spTgt>
                                        </p:tgtEl>
                                        <p:attrNameLst>
                                          <p:attrName>ppt_w</p:attrName>
                                        </p:attrNameLst>
                                      </p:cBhvr>
                                      <p:tavLst>
                                        <p:tav tm="0">
                                          <p:val>
                                            <p:fltVal val="0"/>
                                          </p:val>
                                        </p:tav>
                                        <p:tav tm="100000">
                                          <p:val>
                                            <p:strVal val="#ppt_w"/>
                                          </p:val>
                                        </p:tav>
                                      </p:tavLst>
                                    </p:anim>
                                    <p:anim calcmode="lin" valueType="num">
                                      <p:cBhvr>
                                        <p:cTn id="113" dur="500" fill="hold"/>
                                        <p:tgtEl>
                                          <p:spTgt spid="12">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114" fill="hold">
                      <p:stCondLst>
                        <p:cond delay="indefinite"/>
                      </p:stCondLst>
                      <p:childTnLst>
                        <p:par>
                          <p:cTn id="115" fill="hold">
                            <p:stCondLst>
                              <p:cond delay="0"/>
                            </p:stCondLst>
                            <p:childTnLst>
                              <p:par>
                                <p:cTn id="116" presetID="2" presetClass="entr" presetSubtype="2" fill="hold" nodeType="clickEffect">
                                  <p:stCondLst>
                                    <p:cond delay="0"/>
                                  </p:stCondLst>
                                  <p:childTnLst>
                                    <p:set>
                                      <p:cBhvr>
                                        <p:cTn id="117" dur="1" fill="hold">
                                          <p:stCondLst>
                                            <p:cond delay="0"/>
                                          </p:stCondLst>
                                        </p:cTn>
                                        <p:tgtEl>
                                          <p:spTgt spid="13"/>
                                        </p:tgtEl>
                                        <p:attrNameLst>
                                          <p:attrName>style.visibility</p:attrName>
                                        </p:attrNameLst>
                                      </p:cBhvr>
                                      <p:to>
                                        <p:strVal val="visible"/>
                                      </p:to>
                                    </p:set>
                                    <p:anim calcmode="lin" valueType="num">
                                      <p:cBhvr additive="base">
                                        <p:cTn id="118" dur="500" fill="hold"/>
                                        <p:tgtEl>
                                          <p:spTgt spid="13"/>
                                        </p:tgtEl>
                                        <p:attrNameLst>
                                          <p:attrName>ppt_x</p:attrName>
                                        </p:attrNameLst>
                                      </p:cBhvr>
                                      <p:tavLst>
                                        <p:tav tm="0">
                                          <p:val>
                                            <p:strVal val="1+#ppt_w/2"/>
                                          </p:val>
                                        </p:tav>
                                        <p:tav tm="100000">
                                          <p:val>
                                            <p:strVal val="#ppt_x"/>
                                          </p:val>
                                        </p:tav>
                                      </p:tavLst>
                                    </p:anim>
                                    <p:anim calcmode="lin" valueType="num">
                                      <p:cBhvr additive="base">
                                        <p:cTn id="119"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CFB95C5-CFF6-A049-A201-16453657BDAC}"/>
              </a:ext>
            </a:extLst>
          </p:cNvPr>
          <p:cNvSpPr txBox="1"/>
          <p:nvPr/>
        </p:nvSpPr>
        <p:spPr>
          <a:xfrm>
            <a:off x="5232223" y="2879170"/>
            <a:ext cx="6779471" cy="3594702"/>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Introduce any new idea </a:t>
            </a:r>
          </a:p>
          <a:p>
            <a:pPr marL="342900" indent="-342900">
              <a:lnSpc>
                <a:spcPct val="150000"/>
              </a:lnSpc>
              <a:buFontTx/>
              <a:buChar char="-"/>
            </a:pPr>
            <a:r>
              <a:rPr lang="en-GB" sz="2200" dirty="0">
                <a:solidFill>
                  <a:schemeClr val="bg1"/>
                </a:solidFill>
                <a:latin typeface="+mj-lt"/>
              </a:rPr>
              <a:t>Be careful with the use of personal pronouns or phrases such as “I believe”, “I think”.</a:t>
            </a:r>
          </a:p>
          <a:p>
            <a:pPr marL="342900" indent="-342900">
              <a:lnSpc>
                <a:spcPct val="150000"/>
              </a:lnSpc>
              <a:buFontTx/>
              <a:buChar char="-"/>
            </a:pPr>
            <a:r>
              <a:rPr lang="en-GB" sz="2200" dirty="0">
                <a:solidFill>
                  <a:schemeClr val="bg1"/>
                </a:solidFill>
                <a:latin typeface="+mj-lt"/>
              </a:rPr>
              <a:t>Don’t overwrite (see above: keep it short)</a:t>
            </a:r>
          </a:p>
          <a:p>
            <a:pPr marL="342900" indent="-342900">
              <a:lnSpc>
                <a:spcPct val="150000"/>
              </a:lnSpc>
              <a:buFontTx/>
              <a:buChar char="-"/>
            </a:pPr>
            <a:r>
              <a:rPr lang="en-GB" sz="2200" dirty="0">
                <a:solidFill>
                  <a:schemeClr val="bg1"/>
                </a:solidFill>
                <a:latin typeface="+mj-lt"/>
              </a:rPr>
              <a:t>Don’t experiment with the language (see above: keep it simple)</a:t>
            </a:r>
          </a:p>
          <a:p>
            <a:pPr marL="342900" indent="-342900">
              <a:lnSpc>
                <a:spcPct val="150000"/>
              </a:lnSpc>
              <a:buFontTx/>
              <a:buChar char="-"/>
            </a:pPr>
            <a:endParaRPr lang="en-GB" sz="2200" dirty="0">
              <a:solidFill>
                <a:schemeClr val="bg1"/>
              </a:solidFill>
              <a:latin typeface="+mj-lt"/>
            </a:endParaRPr>
          </a:p>
        </p:txBody>
      </p:sp>
      <p:sp>
        <p:nvSpPr>
          <p:cNvPr id="10" name="TextBox 9">
            <a:extLst>
              <a:ext uri="{FF2B5EF4-FFF2-40B4-BE49-F238E27FC236}">
                <a16:creationId xmlns:a16="http://schemas.microsoft.com/office/drawing/2014/main" id="{E21F3DCC-E7EC-8748-81B8-B06686EF7FC1}"/>
              </a:ext>
            </a:extLst>
          </p:cNvPr>
          <p:cNvSpPr txBox="1"/>
          <p:nvPr/>
        </p:nvSpPr>
        <p:spPr>
          <a:xfrm>
            <a:off x="817203" y="2899230"/>
            <a:ext cx="3240281" cy="3086871"/>
          </a:xfrm>
          <a:prstGeom prst="rect">
            <a:avLst/>
          </a:prstGeom>
          <a:noFill/>
        </p:spPr>
        <p:txBody>
          <a:bodyPr wrap="square" rtlCol="0">
            <a:spAutoFit/>
          </a:bodyPr>
          <a:lstStyle/>
          <a:p>
            <a:pPr marL="342900" indent="-342900">
              <a:lnSpc>
                <a:spcPct val="150000"/>
              </a:lnSpc>
              <a:buFontTx/>
              <a:buChar char="-"/>
            </a:pPr>
            <a:r>
              <a:rPr lang="en-GB" sz="2200" dirty="0">
                <a:solidFill>
                  <a:schemeClr val="bg1"/>
                </a:solidFill>
                <a:latin typeface="+mj-lt"/>
              </a:rPr>
              <a:t>Keep it short</a:t>
            </a:r>
          </a:p>
          <a:p>
            <a:pPr marL="342900" indent="-342900">
              <a:lnSpc>
                <a:spcPct val="150000"/>
              </a:lnSpc>
              <a:buFontTx/>
              <a:buChar char="-"/>
            </a:pPr>
            <a:r>
              <a:rPr lang="en-GB" sz="2200" dirty="0">
                <a:solidFill>
                  <a:schemeClr val="bg1"/>
                </a:solidFill>
                <a:latin typeface="+mj-lt"/>
              </a:rPr>
              <a:t>Keep it simple</a:t>
            </a:r>
          </a:p>
          <a:p>
            <a:pPr marL="342900" indent="-342900">
              <a:lnSpc>
                <a:spcPct val="150000"/>
              </a:lnSpc>
              <a:buFontTx/>
              <a:buChar char="-"/>
            </a:pPr>
            <a:r>
              <a:rPr lang="en-GB" sz="2200" dirty="0">
                <a:solidFill>
                  <a:schemeClr val="bg1"/>
                </a:solidFill>
                <a:latin typeface="+mj-lt"/>
              </a:rPr>
              <a:t>Restate your thesis</a:t>
            </a:r>
          </a:p>
          <a:p>
            <a:pPr marL="342900" indent="-342900">
              <a:lnSpc>
                <a:spcPct val="150000"/>
              </a:lnSpc>
              <a:buFontTx/>
              <a:buChar char="-"/>
            </a:pPr>
            <a:r>
              <a:rPr lang="en-GB" sz="2200" dirty="0">
                <a:solidFill>
                  <a:schemeClr val="bg1"/>
                </a:solidFill>
                <a:latin typeface="+mj-lt"/>
              </a:rPr>
              <a:t>Write a conclusion</a:t>
            </a:r>
          </a:p>
          <a:p>
            <a:pPr marL="342900" indent="-342900">
              <a:lnSpc>
                <a:spcPct val="150000"/>
              </a:lnSpc>
              <a:buFontTx/>
              <a:buChar char="-"/>
            </a:pPr>
            <a:endParaRPr lang="en-GB" sz="2200" dirty="0">
              <a:solidFill>
                <a:schemeClr val="bg1"/>
              </a:solidFill>
              <a:latin typeface="+mj-lt"/>
            </a:endParaRPr>
          </a:p>
          <a:p>
            <a:pPr marL="342900" indent="-342900">
              <a:lnSpc>
                <a:spcPct val="150000"/>
              </a:lnSpc>
              <a:buFontTx/>
              <a:buChar char="-"/>
            </a:pPr>
            <a:endParaRPr lang="en-GB" sz="2200" dirty="0">
              <a:solidFill>
                <a:schemeClr val="bg1"/>
              </a:solidFill>
              <a:latin typeface="+mj-lt"/>
            </a:endParaRPr>
          </a:p>
        </p:txBody>
      </p:sp>
      <p:sp>
        <p:nvSpPr>
          <p:cNvPr id="11" name="TextBox 10">
            <a:extLst>
              <a:ext uri="{FF2B5EF4-FFF2-40B4-BE49-F238E27FC236}">
                <a16:creationId xmlns:a16="http://schemas.microsoft.com/office/drawing/2014/main" id="{AE2A11E5-625D-7648-9B4F-3E2A32D39EC8}"/>
              </a:ext>
            </a:extLst>
          </p:cNvPr>
          <p:cNvSpPr txBox="1"/>
          <p:nvPr/>
        </p:nvSpPr>
        <p:spPr>
          <a:xfrm>
            <a:off x="5245103" y="2088543"/>
            <a:ext cx="2039761" cy="547650"/>
          </a:xfrm>
          <a:prstGeom prst="rect">
            <a:avLst/>
          </a:prstGeom>
          <a:noFill/>
        </p:spPr>
        <p:txBody>
          <a:bodyPr wrap="square" rtlCol="0">
            <a:spAutoFit/>
          </a:bodyPr>
          <a:lstStyle/>
          <a:p>
            <a:pPr>
              <a:lnSpc>
                <a:spcPct val="150000"/>
              </a:lnSpc>
            </a:pPr>
            <a:r>
              <a:rPr lang="en-GB" sz="2200" dirty="0" err="1">
                <a:solidFill>
                  <a:schemeClr val="bg1"/>
                </a:solidFill>
                <a:latin typeface="+mj-lt"/>
              </a:rPr>
              <a:t>Dont’s</a:t>
            </a:r>
            <a:endParaRPr lang="en-GB" sz="2200" dirty="0">
              <a:solidFill>
                <a:schemeClr val="bg1"/>
              </a:solidFill>
              <a:latin typeface="+mj-lt"/>
            </a:endParaRPr>
          </a:p>
        </p:txBody>
      </p:sp>
      <p:sp>
        <p:nvSpPr>
          <p:cNvPr id="2" name="Slide Number Placeholder 1">
            <a:extLst>
              <a:ext uri="{FF2B5EF4-FFF2-40B4-BE49-F238E27FC236}">
                <a16:creationId xmlns:a16="http://schemas.microsoft.com/office/drawing/2014/main" id="{CD7F895C-FF33-E241-B787-06881446148B}"/>
              </a:ext>
            </a:extLst>
          </p:cNvPr>
          <p:cNvSpPr>
            <a:spLocks noGrp="1"/>
          </p:cNvSpPr>
          <p:nvPr>
            <p:ph type="sldNum" sz="quarter" idx="12"/>
          </p:nvPr>
        </p:nvSpPr>
        <p:spPr/>
        <p:txBody>
          <a:bodyPr/>
          <a:lstStyle/>
          <a:p>
            <a:fld id="{7C2C67A0-7BC4-6C4E-AAC3-FC12E6E5D064}" type="slidenum">
              <a:rPr lang="en-IT" smtClean="0"/>
              <a:t>8</a:t>
            </a:fld>
            <a:endParaRPr lang="en-IT"/>
          </a:p>
        </p:txBody>
      </p:sp>
      <p:sp>
        <p:nvSpPr>
          <p:cNvPr id="7" name="Title 1">
            <a:extLst>
              <a:ext uri="{FF2B5EF4-FFF2-40B4-BE49-F238E27FC236}">
                <a16:creationId xmlns:a16="http://schemas.microsoft.com/office/drawing/2014/main" id="{089360D6-C19D-FB4B-93E8-7429C71DF1DA}"/>
              </a:ext>
            </a:extLst>
          </p:cNvPr>
          <p:cNvSpPr>
            <a:spLocks noGrp="1"/>
          </p:cNvSpPr>
          <p:nvPr>
            <p:ph type="ctrTitle"/>
          </p:nvPr>
        </p:nvSpPr>
        <p:spPr>
          <a:xfrm>
            <a:off x="180304" y="48746"/>
            <a:ext cx="11831391" cy="1574214"/>
          </a:xfrm>
        </p:spPr>
        <p:txBody>
          <a:bodyPr>
            <a:normAutofit fontScale="90000"/>
          </a:bodyPr>
          <a:lstStyle/>
          <a:p>
            <a:r>
              <a:rPr lang="en-GB" dirty="0">
                <a:solidFill>
                  <a:schemeClr val="bg1">
                    <a:lumMod val="95000"/>
                  </a:schemeClr>
                </a:solidFill>
                <a:latin typeface="Chalkduster" panose="03050602040202020205" pitchFamily="66" charset="77"/>
              </a:rPr>
              <a:t>Do’s and </a:t>
            </a:r>
            <a:r>
              <a:rPr lang="en-GB" dirty="0" err="1">
                <a:solidFill>
                  <a:schemeClr val="bg1">
                    <a:lumMod val="95000"/>
                  </a:schemeClr>
                </a:solidFill>
                <a:latin typeface="Chalkduster" panose="03050602040202020205" pitchFamily="66" charset="77"/>
              </a:rPr>
              <a:t>Dont’s</a:t>
            </a:r>
            <a:r>
              <a:rPr lang="en-GB" dirty="0">
                <a:solidFill>
                  <a:schemeClr val="bg1">
                    <a:lumMod val="95000"/>
                  </a:schemeClr>
                </a:solidFill>
                <a:latin typeface="Chalkduster" panose="03050602040202020205" pitchFamily="66" charset="77"/>
              </a:rPr>
              <a:t> </a:t>
            </a:r>
            <a:br>
              <a:rPr lang="en-GB" dirty="0">
                <a:solidFill>
                  <a:schemeClr val="bg1">
                    <a:lumMod val="95000"/>
                  </a:schemeClr>
                </a:solidFill>
                <a:latin typeface="Chalkduster" panose="03050602040202020205" pitchFamily="66" charset="77"/>
              </a:rPr>
            </a:br>
            <a:r>
              <a:rPr lang="en-GB" dirty="0">
                <a:solidFill>
                  <a:schemeClr val="bg1">
                    <a:lumMod val="95000"/>
                  </a:schemeClr>
                </a:solidFill>
                <a:latin typeface="Chalkduster" panose="03050602040202020205" pitchFamily="66" charset="77"/>
              </a:rPr>
              <a:t>of the conclusion paragraph</a:t>
            </a:r>
            <a:endParaRPr lang="en-IT" dirty="0">
              <a:solidFill>
                <a:schemeClr val="bg1">
                  <a:lumMod val="95000"/>
                </a:schemeClr>
              </a:solidFill>
              <a:latin typeface="Chalkduster" panose="03050602040202020205" pitchFamily="66" charset="77"/>
            </a:endParaRPr>
          </a:p>
        </p:txBody>
      </p:sp>
      <p:sp>
        <p:nvSpPr>
          <p:cNvPr id="9" name="TextBox 8">
            <a:extLst>
              <a:ext uri="{FF2B5EF4-FFF2-40B4-BE49-F238E27FC236}">
                <a16:creationId xmlns:a16="http://schemas.microsoft.com/office/drawing/2014/main" id="{A5C313EA-D3ED-C14E-BEA3-50AFDDA635FB}"/>
              </a:ext>
            </a:extLst>
          </p:cNvPr>
          <p:cNvSpPr txBox="1"/>
          <p:nvPr/>
        </p:nvSpPr>
        <p:spPr>
          <a:xfrm>
            <a:off x="817203" y="2129640"/>
            <a:ext cx="2039761" cy="547650"/>
          </a:xfrm>
          <a:prstGeom prst="rect">
            <a:avLst/>
          </a:prstGeom>
          <a:noFill/>
        </p:spPr>
        <p:txBody>
          <a:bodyPr wrap="square" rtlCol="0">
            <a:spAutoFit/>
          </a:bodyPr>
          <a:lstStyle/>
          <a:p>
            <a:pPr>
              <a:lnSpc>
                <a:spcPct val="150000"/>
              </a:lnSpc>
            </a:pPr>
            <a:r>
              <a:rPr lang="en-GB" sz="2200" dirty="0">
                <a:solidFill>
                  <a:schemeClr val="bg1"/>
                </a:solidFill>
                <a:latin typeface="+mj-lt"/>
              </a:rPr>
              <a:t>Do’s</a:t>
            </a:r>
          </a:p>
        </p:txBody>
      </p:sp>
    </p:spTree>
    <p:extLst>
      <p:ext uri="{BB962C8B-B14F-4D97-AF65-F5344CB8AC3E}">
        <p14:creationId xmlns:p14="http://schemas.microsoft.com/office/powerpoint/2010/main" val="327983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7" presetClass="entr" presetSubtype="10" fill="hold" nodeType="clickEffect">
                                  <p:stCondLst>
                                    <p:cond delay="0"/>
                                  </p:stCondLst>
                                  <p:childTnLst>
                                    <p:set>
                                      <p:cBhvr>
                                        <p:cTn id="15" dur="1" fill="hold">
                                          <p:stCondLst>
                                            <p:cond delay="0"/>
                                          </p:stCondLst>
                                        </p:cTn>
                                        <p:tgtEl>
                                          <p:spTgt spid="9">
                                            <p:txEl>
                                              <p:pRg st="0" end="0"/>
                                            </p:txEl>
                                          </p:spTgt>
                                        </p:tgtEl>
                                        <p:attrNameLst>
                                          <p:attrName>style.visibility</p:attrName>
                                        </p:attrNameLst>
                                      </p:cBhvr>
                                      <p:to>
                                        <p:strVal val="visible"/>
                                      </p:to>
                                    </p:set>
                                    <p:anim calcmode="lin" valueType="num">
                                      <p:cBhvr>
                                        <p:cTn id="16"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7"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nodeType="click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 calcmode="lin" valueType="num">
                                      <p:cBhvr>
                                        <p:cTn id="22"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nodeType="clickEffect">
                                  <p:stCondLst>
                                    <p:cond delay="0"/>
                                  </p:stCondLst>
                                  <p:childTnLst>
                                    <p:set>
                                      <p:cBhvr>
                                        <p:cTn id="27" dur="1" fill="hold">
                                          <p:stCondLst>
                                            <p:cond delay="0"/>
                                          </p:stCondLst>
                                        </p:cTn>
                                        <p:tgtEl>
                                          <p:spTgt spid="10">
                                            <p:txEl>
                                              <p:pRg st="1" end="1"/>
                                            </p:txEl>
                                          </p:spTgt>
                                        </p:tgtEl>
                                        <p:attrNameLst>
                                          <p:attrName>style.visibility</p:attrName>
                                        </p:attrNameLst>
                                      </p:cBhvr>
                                      <p:to>
                                        <p:strVal val="visible"/>
                                      </p:to>
                                    </p:set>
                                    <p:anim calcmode="lin" valueType="num">
                                      <p:cBhvr>
                                        <p:cTn id="28" dur="500" fill="hold"/>
                                        <p:tgtEl>
                                          <p:spTgt spid="10">
                                            <p:txEl>
                                              <p:pRg st="1" end="1"/>
                                            </p:txEl>
                                          </p:spTgt>
                                        </p:tgtEl>
                                        <p:attrNameLst>
                                          <p:attrName>ppt_w</p:attrName>
                                        </p:attrNameLst>
                                      </p:cBhvr>
                                      <p:tavLst>
                                        <p:tav tm="0">
                                          <p:val>
                                            <p:fltVal val="0"/>
                                          </p:val>
                                        </p:tav>
                                        <p:tav tm="100000">
                                          <p:val>
                                            <p:strVal val="#ppt_w"/>
                                          </p:val>
                                        </p:tav>
                                      </p:tavLst>
                                    </p:anim>
                                    <p:anim calcmode="lin" valueType="num">
                                      <p:cBhvr>
                                        <p:cTn id="29" dur="500" fill="hold"/>
                                        <p:tgtEl>
                                          <p:spTgt spid="10">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nodeType="clickEffect">
                                  <p:stCondLst>
                                    <p:cond delay="0"/>
                                  </p:stCondLst>
                                  <p:childTnLst>
                                    <p:set>
                                      <p:cBhvr>
                                        <p:cTn id="33" dur="1" fill="hold">
                                          <p:stCondLst>
                                            <p:cond delay="0"/>
                                          </p:stCondLst>
                                        </p:cTn>
                                        <p:tgtEl>
                                          <p:spTgt spid="10">
                                            <p:txEl>
                                              <p:pRg st="2" end="2"/>
                                            </p:txEl>
                                          </p:spTgt>
                                        </p:tgtEl>
                                        <p:attrNameLst>
                                          <p:attrName>style.visibility</p:attrName>
                                        </p:attrNameLst>
                                      </p:cBhvr>
                                      <p:to>
                                        <p:strVal val="visible"/>
                                      </p:to>
                                    </p:set>
                                    <p:anim calcmode="lin" valueType="num">
                                      <p:cBhvr>
                                        <p:cTn id="34" dur="500" fill="hold"/>
                                        <p:tgtEl>
                                          <p:spTgt spid="10">
                                            <p:txEl>
                                              <p:pRg st="2" end="2"/>
                                            </p:txEl>
                                          </p:spTgt>
                                        </p:tgtEl>
                                        <p:attrNameLst>
                                          <p:attrName>ppt_w</p:attrName>
                                        </p:attrNameLst>
                                      </p:cBhvr>
                                      <p:tavLst>
                                        <p:tav tm="0">
                                          <p:val>
                                            <p:fltVal val="0"/>
                                          </p:val>
                                        </p:tav>
                                        <p:tav tm="100000">
                                          <p:val>
                                            <p:strVal val="#ppt_w"/>
                                          </p:val>
                                        </p:tav>
                                      </p:tavLst>
                                    </p:anim>
                                    <p:anim calcmode="lin" valueType="num">
                                      <p:cBhvr>
                                        <p:cTn id="35" dur="500" fill="hold"/>
                                        <p:tgtEl>
                                          <p:spTgt spid="10">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nodeType="clickEffect">
                                  <p:stCondLst>
                                    <p:cond delay="0"/>
                                  </p:stCondLst>
                                  <p:childTnLst>
                                    <p:set>
                                      <p:cBhvr>
                                        <p:cTn id="39" dur="1" fill="hold">
                                          <p:stCondLst>
                                            <p:cond delay="0"/>
                                          </p:stCondLst>
                                        </p:cTn>
                                        <p:tgtEl>
                                          <p:spTgt spid="10">
                                            <p:txEl>
                                              <p:pRg st="3" end="3"/>
                                            </p:txEl>
                                          </p:spTgt>
                                        </p:tgtEl>
                                        <p:attrNameLst>
                                          <p:attrName>style.visibility</p:attrName>
                                        </p:attrNameLst>
                                      </p:cBhvr>
                                      <p:to>
                                        <p:strVal val="visible"/>
                                      </p:to>
                                    </p:set>
                                    <p:anim calcmode="lin" valueType="num">
                                      <p:cBhvr>
                                        <p:cTn id="40" dur="500" fill="hold"/>
                                        <p:tgtEl>
                                          <p:spTgt spid="10">
                                            <p:txEl>
                                              <p:pRg st="3" end="3"/>
                                            </p:txEl>
                                          </p:spTgt>
                                        </p:tgtEl>
                                        <p:attrNameLst>
                                          <p:attrName>ppt_w</p:attrName>
                                        </p:attrNameLst>
                                      </p:cBhvr>
                                      <p:tavLst>
                                        <p:tav tm="0">
                                          <p:val>
                                            <p:fltVal val="0"/>
                                          </p:val>
                                        </p:tav>
                                        <p:tav tm="100000">
                                          <p:val>
                                            <p:strVal val="#ppt_w"/>
                                          </p:val>
                                        </p:tav>
                                      </p:tavLst>
                                    </p:anim>
                                    <p:anim calcmode="lin" valueType="num">
                                      <p:cBhvr>
                                        <p:cTn id="41" dur="500" fill="hold"/>
                                        <p:tgtEl>
                                          <p:spTgt spid="10">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17" presetClass="entr" presetSubtype="10" fill="hold" nodeType="clickEffect">
                                  <p:stCondLst>
                                    <p:cond delay="0"/>
                                  </p:stCondLst>
                                  <p:childTnLst>
                                    <p:set>
                                      <p:cBhvr>
                                        <p:cTn id="45" dur="1" fill="hold">
                                          <p:stCondLst>
                                            <p:cond delay="0"/>
                                          </p:stCondLst>
                                        </p:cTn>
                                        <p:tgtEl>
                                          <p:spTgt spid="11">
                                            <p:txEl>
                                              <p:pRg st="0" end="0"/>
                                            </p:txEl>
                                          </p:spTgt>
                                        </p:tgtEl>
                                        <p:attrNameLst>
                                          <p:attrName>style.visibility</p:attrName>
                                        </p:attrNameLst>
                                      </p:cBhvr>
                                      <p:to>
                                        <p:strVal val="visible"/>
                                      </p:to>
                                    </p:set>
                                    <p:anim calcmode="lin" valueType="num">
                                      <p:cBhvr>
                                        <p:cTn id="46"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1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17" presetClass="entr" presetSubtype="10" fill="hold" nodeType="clickEffect">
                                  <p:stCondLst>
                                    <p:cond delay="0"/>
                                  </p:stCondLst>
                                  <p:childTnLst>
                                    <p:set>
                                      <p:cBhvr>
                                        <p:cTn id="51" dur="1" fill="hold">
                                          <p:stCondLst>
                                            <p:cond delay="0"/>
                                          </p:stCondLst>
                                        </p:cTn>
                                        <p:tgtEl>
                                          <p:spTgt spid="8">
                                            <p:txEl>
                                              <p:pRg st="0" end="0"/>
                                            </p:txEl>
                                          </p:spTgt>
                                        </p:tgtEl>
                                        <p:attrNameLst>
                                          <p:attrName>style.visibility</p:attrName>
                                        </p:attrNameLst>
                                      </p:cBhvr>
                                      <p:to>
                                        <p:strVal val="visible"/>
                                      </p:to>
                                    </p:set>
                                    <p:anim calcmode="lin" valueType="num">
                                      <p:cBhvr>
                                        <p:cTn id="52"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53"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17" presetClass="entr" presetSubtype="10" fill="hold" nodeType="clickEffect">
                                  <p:stCondLst>
                                    <p:cond delay="0"/>
                                  </p:stCondLst>
                                  <p:childTnLst>
                                    <p:set>
                                      <p:cBhvr>
                                        <p:cTn id="57" dur="1" fill="hold">
                                          <p:stCondLst>
                                            <p:cond delay="0"/>
                                          </p:stCondLst>
                                        </p:cTn>
                                        <p:tgtEl>
                                          <p:spTgt spid="8">
                                            <p:txEl>
                                              <p:pRg st="1" end="1"/>
                                            </p:txEl>
                                          </p:spTgt>
                                        </p:tgtEl>
                                        <p:attrNameLst>
                                          <p:attrName>style.visibility</p:attrName>
                                        </p:attrNameLst>
                                      </p:cBhvr>
                                      <p:to>
                                        <p:strVal val="visible"/>
                                      </p:to>
                                    </p:set>
                                    <p:anim calcmode="lin" valueType="num">
                                      <p:cBhvr>
                                        <p:cTn id="58" dur="500" fill="hold"/>
                                        <p:tgtEl>
                                          <p:spTgt spid="8">
                                            <p:txEl>
                                              <p:pRg st="1" end="1"/>
                                            </p:txEl>
                                          </p:spTgt>
                                        </p:tgtEl>
                                        <p:attrNameLst>
                                          <p:attrName>ppt_w</p:attrName>
                                        </p:attrNameLst>
                                      </p:cBhvr>
                                      <p:tavLst>
                                        <p:tav tm="0">
                                          <p:val>
                                            <p:fltVal val="0"/>
                                          </p:val>
                                        </p:tav>
                                        <p:tav tm="100000">
                                          <p:val>
                                            <p:strVal val="#ppt_w"/>
                                          </p:val>
                                        </p:tav>
                                      </p:tavLst>
                                    </p:anim>
                                    <p:anim calcmode="lin" valueType="num">
                                      <p:cBhvr>
                                        <p:cTn id="59" dur="500" fill="hold"/>
                                        <p:tgtEl>
                                          <p:spTgt spid="8">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17" presetClass="entr" presetSubtype="10" fill="hold" nodeType="clickEffect">
                                  <p:stCondLst>
                                    <p:cond delay="0"/>
                                  </p:stCondLst>
                                  <p:childTnLst>
                                    <p:set>
                                      <p:cBhvr>
                                        <p:cTn id="63" dur="1" fill="hold">
                                          <p:stCondLst>
                                            <p:cond delay="0"/>
                                          </p:stCondLst>
                                        </p:cTn>
                                        <p:tgtEl>
                                          <p:spTgt spid="8">
                                            <p:txEl>
                                              <p:pRg st="2" end="2"/>
                                            </p:txEl>
                                          </p:spTgt>
                                        </p:tgtEl>
                                        <p:attrNameLst>
                                          <p:attrName>style.visibility</p:attrName>
                                        </p:attrNameLst>
                                      </p:cBhvr>
                                      <p:to>
                                        <p:strVal val="visible"/>
                                      </p:to>
                                    </p:set>
                                    <p:anim calcmode="lin" valueType="num">
                                      <p:cBhvr>
                                        <p:cTn id="64" dur="500" fill="hold"/>
                                        <p:tgtEl>
                                          <p:spTgt spid="8">
                                            <p:txEl>
                                              <p:pRg st="2" end="2"/>
                                            </p:txEl>
                                          </p:spTgt>
                                        </p:tgtEl>
                                        <p:attrNameLst>
                                          <p:attrName>ppt_w</p:attrName>
                                        </p:attrNameLst>
                                      </p:cBhvr>
                                      <p:tavLst>
                                        <p:tav tm="0">
                                          <p:val>
                                            <p:fltVal val="0"/>
                                          </p:val>
                                        </p:tav>
                                        <p:tav tm="100000">
                                          <p:val>
                                            <p:strVal val="#ppt_w"/>
                                          </p:val>
                                        </p:tav>
                                      </p:tavLst>
                                    </p:anim>
                                    <p:anim calcmode="lin" valueType="num">
                                      <p:cBhvr>
                                        <p:cTn id="65" dur="500" fill="hold"/>
                                        <p:tgtEl>
                                          <p:spTgt spid="8">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66" fill="hold">
                      <p:stCondLst>
                        <p:cond delay="indefinite"/>
                      </p:stCondLst>
                      <p:childTnLst>
                        <p:par>
                          <p:cTn id="67" fill="hold">
                            <p:stCondLst>
                              <p:cond delay="0"/>
                            </p:stCondLst>
                            <p:childTnLst>
                              <p:par>
                                <p:cTn id="68" presetID="17" presetClass="entr" presetSubtype="10" fill="hold" nodeType="clickEffect">
                                  <p:stCondLst>
                                    <p:cond delay="0"/>
                                  </p:stCondLst>
                                  <p:childTnLst>
                                    <p:set>
                                      <p:cBhvr>
                                        <p:cTn id="69" dur="1" fill="hold">
                                          <p:stCondLst>
                                            <p:cond delay="0"/>
                                          </p:stCondLst>
                                        </p:cTn>
                                        <p:tgtEl>
                                          <p:spTgt spid="8">
                                            <p:txEl>
                                              <p:pRg st="3" end="3"/>
                                            </p:txEl>
                                          </p:spTgt>
                                        </p:tgtEl>
                                        <p:attrNameLst>
                                          <p:attrName>style.visibility</p:attrName>
                                        </p:attrNameLst>
                                      </p:cBhvr>
                                      <p:to>
                                        <p:strVal val="visible"/>
                                      </p:to>
                                    </p:set>
                                    <p:anim calcmode="lin" valueType="num">
                                      <p:cBhvr>
                                        <p:cTn id="70" dur="500" fill="hold"/>
                                        <p:tgtEl>
                                          <p:spTgt spid="8">
                                            <p:txEl>
                                              <p:pRg st="3" end="3"/>
                                            </p:txEl>
                                          </p:spTgt>
                                        </p:tgtEl>
                                        <p:attrNameLst>
                                          <p:attrName>ppt_w</p:attrName>
                                        </p:attrNameLst>
                                      </p:cBhvr>
                                      <p:tavLst>
                                        <p:tav tm="0">
                                          <p:val>
                                            <p:fltVal val="0"/>
                                          </p:val>
                                        </p:tav>
                                        <p:tav tm="100000">
                                          <p:val>
                                            <p:strVal val="#ppt_w"/>
                                          </p:val>
                                        </p:tav>
                                      </p:tavLst>
                                    </p:anim>
                                    <p:anim calcmode="lin" valueType="num">
                                      <p:cBhvr>
                                        <p:cTn id="71" dur="500" fill="hold"/>
                                        <p:tgtEl>
                                          <p:spTgt spid="8">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0" y="172698"/>
            <a:ext cx="12191999" cy="1023938"/>
          </a:xfrm>
        </p:spPr>
        <p:txBody>
          <a:bodyPr>
            <a:normAutofit/>
          </a:bodyPr>
          <a:lstStyle/>
          <a:p>
            <a:r>
              <a:rPr lang="en-GB" dirty="0">
                <a:solidFill>
                  <a:schemeClr val="bg1">
                    <a:lumMod val="95000"/>
                  </a:schemeClr>
                </a:solidFill>
                <a:latin typeface="Chalkduster" panose="03050602040202020205" pitchFamily="66" charset="77"/>
              </a:rPr>
              <a:t>Two examples</a:t>
            </a:r>
            <a:endParaRPr lang="en-IT" dirty="0">
              <a:solidFill>
                <a:schemeClr val="bg1">
                  <a:lumMod val="95000"/>
                </a:schemeClr>
              </a:solidFill>
              <a:latin typeface="Chalkduster" panose="03050602040202020205" pitchFamily="66" charset="77"/>
            </a:endParaRPr>
          </a:p>
        </p:txBody>
      </p:sp>
      <p:sp>
        <p:nvSpPr>
          <p:cNvPr id="17" name="TextBox 16">
            <a:extLst>
              <a:ext uri="{FF2B5EF4-FFF2-40B4-BE49-F238E27FC236}">
                <a16:creationId xmlns:a16="http://schemas.microsoft.com/office/drawing/2014/main" id="{0F9DA0D9-7356-814A-961A-DE3023AE4230}"/>
              </a:ext>
            </a:extLst>
          </p:cNvPr>
          <p:cNvSpPr txBox="1"/>
          <p:nvPr/>
        </p:nvSpPr>
        <p:spPr>
          <a:xfrm>
            <a:off x="524427" y="1625499"/>
            <a:ext cx="1344849" cy="430887"/>
          </a:xfrm>
          <a:prstGeom prst="rect">
            <a:avLst/>
          </a:prstGeom>
          <a:noFill/>
        </p:spPr>
        <p:txBody>
          <a:bodyPr wrap="square" rtlCol="0">
            <a:spAutoFit/>
          </a:bodyPr>
          <a:lstStyle/>
          <a:p>
            <a:r>
              <a:rPr lang="en-GB" sz="2200" dirty="0">
                <a:solidFill>
                  <a:schemeClr val="bg1"/>
                </a:solidFill>
                <a:latin typeface="+mj-lt"/>
              </a:rPr>
              <a:t>Task 1</a:t>
            </a:r>
          </a:p>
        </p:txBody>
      </p:sp>
      <p:sp>
        <p:nvSpPr>
          <p:cNvPr id="10" name="TextBox 9">
            <a:extLst>
              <a:ext uri="{FF2B5EF4-FFF2-40B4-BE49-F238E27FC236}">
                <a16:creationId xmlns:a16="http://schemas.microsoft.com/office/drawing/2014/main" id="{5E74D4CC-BD29-844C-B398-7623FDBFC5F1}"/>
              </a:ext>
            </a:extLst>
          </p:cNvPr>
          <p:cNvSpPr txBox="1"/>
          <p:nvPr/>
        </p:nvSpPr>
        <p:spPr>
          <a:xfrm>
            <a:off x="2125014" y="1493576"/>
            <a:ext cx="9228786" cy="2579039"/>
          </a:xfrm>
          <a:prstGeom prst="rect">
            <a:avLst/>
          </a:prstGeom>
          <a:noFill/>
        </p:spPr>
        <p:txBody>
          <a:bodyPr wrap="square" rtlCol="0">
            <a:spAutoFit/>
          </a:bodyPr>
          <a:lstStyle/>
          <a:p>
            <a:pPr>
              <a:lnSpc>
                <a:spcPct val="150000"/>
              </a:lnSpc>
            </a:pPr>
            <a:r>
              <a:rPr lang="en-GB" sz="2200" dirty="0">
                <a:solidFill>
                  <a:schemeClr val="bg1"/>
                </a:solidFill>
                <a:latin typeface="+mj-lt"/>
              </a:rPr>
              <a:t>Many people believe that they have no influence on government policies and actions and that their vote, therefore, is of little significance. Consequently, they believe that voting during elections is a waste of time and energy.</a:t>
            </a:r>
          </a:p>
          <a:p>
            <a:pPr>
              <a:lnSpc>
                <a:spcPct val="150000"/>
              </a:lnSpc>
            </a:pPr>
            <a:endParaRPr lang="en-GB" sz="2200" dirty="0">
              <a:solidFill>
                <a:schemeClr val="bg1"/>
              </a:solidFill>
              <a:latin typeface="+mj-lt"/>
            </a:endParaRPr>
          </a:p>
          <a:p>
            <a:pPr>
              <a:lnSpc>
                <a:spcPct val="150000"/>
              </a:lnSpc>
            </a:pPr>
            <a:r>
              <a:rPr lang="en-GB" sz="2200" dirty="0">
                <a:solidFill>
                  <a:schemeClr val="bg1"/>
                </a:solidFill>
                <a:latin typeface="+mj-lt"/>
              </a:rPr>
              <a:t>To what extent to you agree or disagree with this belief?</a:t>
            </a:r>
          </a:p>
        </p:txBody>
      </p:sp>
      <p:sp>
        <p:nvSpPr>
          <p:cNvPr id="3" name="Slide Number Placeholder 2">
            <a:extLst>
              <a:ext uri="{FF2B5EF4-FFF2-40B4-BE49-F238E27FC236}">
                <a16:creationId xmlns:a16="http://schemas.microsoft.com/office/drawing/2014/main" id="{42862677-0032-A042-8062-E5F0A5AC063E}"/>
              </a:ext>
            </a:extLst>
          </p:cNvPr>
          <p:cNvSpPr>
            <a:spLocks noGrp="1"/>
          </p:cNvSpPr>
          <p:nvPr>
            <p:ph type="sldNum" sz="quarter" idx="12"/>
          </p:nvPr>
        </p:nvSpPr>
        <p:spPr/>
        <p:txBody>
          <a:bodyPr/>
          <a:lstStyle/>
          <a:p>
            <a:fld id="{7C2C67A0-7BC4-6C4E-AAC3-FC12E6E5D064}" type="slidenum">
              <a:rPr lang="en-IT" smtClean="0"/>
              <a:t>9</a:t>
            </a:fld>
            <a:endParaRPr lang="en-IT"/>
          </a:p>
        </p:txBody>
      </p:sp>
      <p:sp>
        <p:nvSpPr>
          <p:cNvPr id="38" name="TextBox 37">
            <a:extLst>
              <a:ext uri="{FF2B5EF4-FFF2-40B4-BE49-F238E27FC236}">
                <a16:creationId xmlns:a16="http://schemas.microsoft.com/office/drawing/2014/main" id="{C66AA57B-5A01-FE4A-993D-EC9D188749AD}"/>
              </a:ext>
            </a:extLst>
          </p:cNvPr>
          <p:cNvSpPr txBox="1"/>
          <p:nvPr/>
        </p:nvSpPr>
        <p:spPr>
          <a:xfrm>
            <a:off x="524427" y="2633613"/>
            <a:ext cx="1344849" cy="769441"/>
          </a:xfrm>
          <a:prstGeom prst="rect">
            <a:avLst/>
          </a:prstGeom>
          <a:noFill/>
          <a:ln w="19050">
            <a:solidFill>
              <a:srgbClr val="00B0F0"/>
            </a:solidFill>
          </a:ln>
        </p:spPr>
        <p:txBody>
          <a:bodyPr wrap="square" rtlCol="0">
            <a:spAutoFit/>
          </a:bodyPr>
          <a:lstStyle/>
          <a:p>
            <a:r>
              <a:rPr lang="en-GB" sz="2200" dirty="0">
                <a:solidFill>
                  <a:schemeClr val="bg1"/>
                </a:solidFill>
                <a:latin typeface="+mj-lt"/>
              </a:rPr>
              <a:t>Question</a:t>
            </a:r>
          </a:p>
          <a:p>
            <a:r>
              <a:rPr lang="en-GB" sz="2200" dirty="0">
                <a:solidFill>
                  <a:schemeClr val="bg1"/>
                </a:solidFill>
                <a:latin typeface="+mj-lt"/>
              </a:rPr>
              <a:t>task</a:t>
            </a:r>
          </a:p>
        </p:txBody>
      </p:sp>
    </p:spTree>
    <p:extLst>
      <p:ext uri="{BB962C8B-B14F-4D97-AF65-F5344CB8AC3E}">
        <p14:creationId xmlns:p14="http://schemas.microsoft.com/office/powerpoint/2010/main" val="193015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900" decel="100000" fill="hold"/>
                                        <p:tgtEl>
                                          <p:spTgt spid="17"/>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 calcmode="lin" valueType="num">
                                      <p:cBhvr>
                                        <p:cTn id="24"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1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10">
                                            <p:txEl>
                                              <p:pRg st="2" end="2"/>
                                            </p:txEl>
                                          </p:spTgt>
                                        </p:tgtEl>
                                        <p:attrNameLst>
                                          <p:attrName>style.visibility</p:attrName>
                                        </p:attrNameLst>
                                      </p:cBhvr>
                                      <p:to>
                                        <p:strVal val="visible"/>
                                      </p:to>
                                    </p:set>
                                    <p:anim calcmode="lin" valueType="num">
                                      <p:cBhvr>
                                        <p:cTn id="30" dur="500" fill="hold"/>
                                        <p:tgtEl>
                                          <p:spTgt spid="10">
                                            <p:txEl>
                                              <p:pRg st="2" end="2"/>
                                            </p:txEl>
                                          </p:spTgt>
                                        </p:tgtEl>
                                        <p:attrNameLst>
                                          <p:attrName>ppt_w</p:attrName>
                                        </p:attrNameLst>
                                      </p:cBhvr>
                                      <p:tavLst>
                                        <p:tav tm="0">
                                          <p:val>
                                            <p:fltVal val="0"/>
                                          </p:val>
                                        </p:tav>
                                        <p:tav tm="100000">
                                          <p:val>
                                            <p:strVal val="#ppt_w"/>
                                          </p:val>
                                        </p:tav>
                                      </p:tavLst>
                                    </p:anim>
                                    <p:anim calcmode="lin" valueType="num">
                                      <p:cBhvr>
                                        <p:cTn id="31" dur="500" fill="hold"/>
                                        <p:tgtEl>
                                          <p:spTgt spid="10">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37" presetClass="entr" presetSubtype="0" fill="hold" grpId="0" nodeType="click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1000"/>
                                        <p:tgtEl>
                                          <p:spTgt spid="38"/>
                                        </p:tgtEl>
                                      </p:cBhvr>
                                    </p:animEffect>
                                    <p:anim calcmode="lin" valueType="num">
                                      <p:cBhvr>
                                        <p:cTn id="37" dur="1000" fill="hold"/>
                                        <p:tgtEl>
                                          <p:spTgt spid="38"/>
                                        </p:tgtEl>
                                        <p:attrNameLst>
                                          <p:attrName>ppt_x</p:attrName>
                                        </p:attrNameLst>
                                      </p:cBhvr>
                                      <p:tavLst>
                                        <p:tav tm="0">
                                          <p:val>
                                            <p:strVal val="#ppt_x"/>
                                          </p:val>
                                        </p:tav>
                                        <p:tav tm="100000">
                                          <p:val>
                                            <p:strVal val="#ppt_x"/>
                                          </p:val>
                                        </p:tav>
                                      </p:tavLst>
                                    </p:anim>
                                    <p:anim calcmode="lin" valueType="num">
                                      <p:cBhvr>
                                        <p:cTn id="38" dur="900" decel="100000" fill="hold"/>
                                        <p:tgtEl>
                                          <p:spTgt spid="38"/>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p:bldP spid="3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8844</TotalTime>
  <Words>1095</Words>
  <Application>Microsoft Macintosh PowerPoint</Application>
  <PresentationFormat>Widescreen</PresentationFormat>
  <Paragraphs>123</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Architects Daughter</vt:lpstr>
      <vt:lpstr>Arial</vt:lpstr>
      <vt:lpstr>Calibri</vt:lpstr>
      <vt:lpstr>Calibri Light</vt:lpstr>
      <vt:lpstr>Chalkduster</vt:lpstr>
      <vt:lpstr>Office Theme</vt:lpstr>
      <vt:lpstr>The Conclusion Section</vt:lpstr>
      <vt:lpstr>PowerPoint Presentation</vt:lpstr>
      <vt:lpstr>PowerPoint Presentation</vt:lpstr>
      <vt:lpstr>PowerPoint Presentation</vt:lpstr>
      <vt:lpstr>PowerPoint Presentation</vt:lpstr>
      <vt:lpstr>PowerPoint Presentation</vt:lpstr>
      <vt:lpstr>Conclusions in Essay Writing</vt:lpstr>
      <vt:lpstr>Do’s and Dont’s  of the conclusion paragraph</vt:lpstr>
      <vt:lpstr>Two examples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writing?</dc:title>
  <dc:creator>ALESSANDRA MEONI</dc:creator>
  <cp:lastModifiedBy>ALESSANDRA MEONI</cp:lastModifiedBy>
  <cp:revision>150</cp:revision>
  <dcterms:created xsi:type="dcterms:W3CDTF">2021-10-01T15:38:56Z</dcterms:created>
  <dcterms:modified xsi:type="dcterms:W3CDTF">2021-11-02T12:19:52Z</dcterms:modified>
</cp:coreProperties>
</file>